
<file path=[Content_Types].xml><?xml version="1.0" encoding="utf-8"?>
<Types xmlns="http://schemas.openxmlformats.org/package/2006/content-types">
  <Default Extension="wmf" ContentType="image/x-wmf"/>
  <Default Extension="png" ContentType="image/png"/>
  <Default Extension="jpg" ContentType="image/jpeg"/>
  <Default Extension="jpeg" ContentType="image/jpeg"/>
  <Default Extension="xml" ContentType="application/xml"/>
  <Default Extension="rels" ContentType="application/vnd.openxmlformats-package.relationships+xml"/>
  <Default Extension="bin" ContentType="application/vnd.openxmlformats-officedocument.oleObject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3.xml" ContentType="application/vnd.openxmlformats-officedocument.presentationml.slide+xml"/>
  <Override PartName="/ppt/slides/slide20.xml" ContentType="application/vnd.openxmlformats-officedocument.presentationml.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6.xml" ContentType="application/vnd.openxmlformats-officedocument.presentationml.slide+xml"/>
  <Override PartName="/ppt/slides/slide15.xml" ContentType="application/vnd.openxmlformats-officedocument.presentationml.slide+xml"/>
  <Override PartName="/ppt/slides/slide12.xml" ContentType="application/vnd.openxmlformats-officedocument.presentationml.slide+xml"/>
  <Override PartName="/ppt/slides/slide3.xml" ContentType="application/vnd.openxmlformats-officedocument.presentationml.slide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s/slide21.xml" ContentType="application/vnd.openxmlformats-officedocument.presentationml.slide+xml"/>
  <Override PartName="/ppt/slides/slide7.xml" ContentType="application/vnd.openxmlformats-officedocument.presentationml.slide+xml"/>
  <Override PartName="/ppt/slideLayouts/slideLayout13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s/slide1.xml" ContentType="application/vnd.openxmlformats-officedocument.presentationml.slide+xml"/>
  <Override PartName="/ppt/slideLayouts/slideLayout8.xml" ContentType="application/vnd.openxmlformats-officedocument.presentationml.slideLayout+xml"/>
  <Override PartName="/ppt/slides/slide5.xml" ContentType="application/vnd.openxmlformats-officedocument.presentationml.slide+xml"/>
  <Override PartName="/ppt/slideLayouts/slideLayout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14.xml" ContentType="application/vnd.openxmlformats-officedocument.presentationml.slide+xml"/>
  <Override PartName="/ppt/slideMasters/slideMaster1.xml" ContentType="application/vnd.openxmlformats-officedocument.presentationml.slideMaster+xml"/>
  <Override PartName="/ppt/slides/slide24.xml" ContentType="application/vnd.openxmlformats-officedocument.presentationml.slide+xml"/>
  <Override PartName="/ppt/slideLayouts/slideLayout11.xml" ContentType="application/vnd.openxmlformats-officedocument.presentationml.slideLayout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slides/slide1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s/slide2.xml" ContentType="application/vnd.openxmlformats-officedocument.presentationml.slide+xml"/>
  <Override PartName="/ppt/viewProps.xml" ContentType="application/vnd.openxmlformats-officedocument.presentationml.viewProps+xml"/>
  <Override PartName="/ppt/slideLayouts/slideLayout6.xml" ContentType="application/vnd.openxmlformats-officedocument.presentationml.slideLayout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slideLayouts/slideLayout18.xml" ContentType="application/vnd.openxmlformats-officedocument.presentationml.slideLayout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autoCompressPictures="0" embedTrueTypeFonts="1" saveSubsetFonts="1" strictFirstAndLastChars="0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</p:sldIdLst>
  <p:sldSz cx="12192000" cy="6858000"/>
  <p:notesSz cx="12192000" cy="6858000"/>
  <p:defaultTextStyle>
    <a:defPPr marR="0" lvl="0" algn="l">
      <a:lnSpc>
        <a:spcPct val="100000"/>
      </a:lnSpc>
      <a:spcBef>
        <a:spcPts val="0"/>
      </a:spcBef>
      <a:spcAft>
        <a:spcPts val="0"/>
      </a:spcAft>
    </a:defPPr>
    <a:lvl1pPr marR="0" lv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1pPr>
    <a:lvl2pPr marR="0" lvl="1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2pPr>
    <a:lvl3pPr marR="0" lvl="2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3pPr>
    <a:lvl4pPr marR="0" lvl="3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4pPr>
    <a:lvl5pPr marR="0" lvl="4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5pPr>
    <a:lvl6pPr marR="0" lvl="5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6pPr>
    <a:lvl7pPr marR="0" lvl="6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7pPr>
    <a:lvl8pPr marR="0" lvl="7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8pPr>
    <a:lvl9pPr marR="0" lvl="8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84" d="100"/>
          <a:sy n="84" d="100"/>
        </p:scale>
        <p:origin x="1640" y="528"/>
      </p:cViewPr>
      <p:guideLst>
        <p:guide pos="2160" orient="horz"/>
        <p:guide pos="574"/>
        <p:guide pos="3613"/>
        <p:guide pos="5541"/>
        <p:guide pos="4067"/>
      </p:guideLst>
    </p:cSldViewPr>
  </p:slide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presProps" Target="presProps.xml" /><Relationship Id="rId28" Type="http://schemas.openxmlformats.org/officeDocument/2006/relationships/tableStyles" Target="tableStyles.xml" /><Relationship Id="rId29" Type="http://schemas.openxmlformats.org/officeDocument/2006/relationships/viewProps" Target="viewProps.xml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2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2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Рисунок с подписью" preserve="0" showMasterPhAnim="0" userDrawn="1">
  <p:cSld name="Рисунок с подписью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" name="Google Shape;16;p29"/>
          <p:cNvSpPr txBox="1">
            <a:spLocks noGrp="1"/>
          </p:cNvSpPr>
          <p:nvPr>
            <p:ph type="dt" idx="10"/>
          </p:nvPr>
        </p:nvSpPr>
        <p:spPr bwMode="auto">
          <a:xfrm>
            <a:off x="306390" y="6356362"/>
            <a:ext cx="104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7" name="Google Shape;17;p29"/>
          <p:cNvSpPr txBox="1">
            <a:spLocks noGrp="1"/>
          </p:cNvSpPr>
          <p:nvPr>
            <p:ph type="ftr" idx="11"/>
          </p:nvPr>
        </p:nvSpPr>
        <p:spPr bwMode="auto">
          <a:xfrm>
            <a:off x="1459571" y="6356362"/>
            <a:ext cx="9574799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8" name="Google Shape;18;p29"/>
          <p:cNvSpPr txBox="1">
            <a:spLocks noGrp="1"/>
          </p:cNvSpPr>
          <p:nvPr>
            <p:ph type="ctrTitle"/>
          </p:nvPr>
        </p:nvSpPr>
        <p:spPr bwMode="auto">
          <a:xfrm>
            <a:off x="802640" y="3922529"/>
            <a:ext cx="5293500" cy="16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2800"/>
              <a:buFont typeface="Montserrat"/>
              <a:buNone/>
              <a:defRPr sz="2800">
                <a:solidFill>
                  <a:srgbClr val="F2F2F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9" name="Google Shape;19;p29"/>
          <p:cNvSpPr txBox="1">
            <a:spLocks noGrp="1"/>
          </p:cNvSpPr>
          <p:nvPr>
            <p:ph type="sldNum" idx="12"/>
          </p:nvPr>
        </p:nvSpPr>
        <p:spPr bwMode="auto">
          <a:xfrm>
            <a:off x="11413507" y="6356357"/>
            <a:ext cx="559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9pPr>
          </a:lstStyle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ru-RU"/>
              <a:t/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2_Статистика" preserve="0" showMasterPhAnim="0" userDrawn="1">
  <p:cSld name="2_Статистика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1" name="Google Shape;121;p38"/>
          <p:cNvSpPr txBox="1">
            <a:spLocks noGrp="1"/>
          </p:cNvSpPr>
          <p:nvPr>
            <p:ph type="dt" idx="10"/>
          </p:nvPr>
        </p:nvSpPr>
        <p:spPr bwMode="auto">
          <a:xfrm>
            <a:off x="306390" y="6356362"/>
            <a:ext cx="104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22" name="Google Shape;122;p38"/>
          <p:cNvSpPr txBox="1">
            <a:spLocks noGrp="1"/>
          </p:cNvSpPr>
          <p:nvPr>
            <p:ph type="ftr" idx="11"/>
          </p:nvPr>
        </p:nvSpPr>
        <p:spPr bwMode="auto">
          <a:xfrm>
            <a:off x="1459571" y="6356362"/>
            <a:ext cx="9574799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23" name="Google Shape;123;p38"/>
          <p:cNvSpPr txBox="1">
            <a:spLocks noGrp="1"/>
          </p:cNvSpPr>
          <p:nvPr>
            <p:ph type="sldNum" idx="12"/>
          </p:nvPr>
        </p:nvSpPr>
        <p:spPr bwMode="auto">
          <a:xfrm>
            <a:off x="11413507" y="6356357"/>
            <a:ext cx="559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9pPr>
          </a:lstStyle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ru-RU"/>
              <a:t/>
            </a:fld>
            <a:endParaRPr/>
          </a:p>
        </p:txBody>
      </p:sp>
      <p:sp>
        <p:nvSpPr>
          <p:cNvPr id="124" name="Google Shape;124;p38"/>
          <p:cNvSpPr txBox="1">
            <a:spLocks noGrp="1"/>
          </p:cNvSpPr>
          <p:nvPr>
            <p:ph type="title"/>
          </p:nvPr>
        </p:nvSpPr>
        <p:spPr bwMode="auto">
          <a:xfrm>
            <a:off x="1994303" y="421226"/>
            <a:ext cx="9862799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25" name="Google Shape;125;p38"/>
          <p:cNvSpPr>
            <a:spLocks noGrp="1"/>
          </p:cNvSpPr>
          <p:nvPr>
            <p:ph type="body" idx="1"/>
          </p:nvPr>
        </p:nvSpPr>
        <p:spPr bwMode="auto">
          <a:xfrm>
            <a:off x="6683077" y="1016000"/>
            <a:ext cx="4790400" cy="10218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2F7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•"/>
              <a:defRPr sz="1800" b="1">
                <a:solidFill>
                  <a:schemeClr val="accen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26" name="Google Shape;126;p38"/>
          <p:cNvSpPr txBox="1">
            <a:spLocks noGrp="1"/>
          </p:cNvSpPr>
          <p:nvPr>
            <p:ph type="body" idx="2"/>
          </p:nvPr>
        </p:nvSpPr>
        <p:spPr bwMode="auto">
          <a:xfrm>
            <a:off x="6683077" y="1395537"/>
            <a:ext cx="4790400" cy="642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27" name="Google Shape;127;p38"/>
          <p:cNvSpPr>
            <a:spLocks noGrp="1"/>
          </p:cNvSpPr>
          <p:nvPr>
            <p:ph type="body" idx="3"/>
          </p:nvPr>
        </p:nvSpPr>
        <p:spPr bwMode="auto">
          <a:xfrm>
            <a:off x="6683077" y="2284561"/>
            <a:ext cx="4790400" cy="10218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2F7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B37BED"/>
              </a:buClr>
              <a:buSzPts val="1800"/>
              <a:buChar char="•"/>
              <a:defRPr sz="1800" b="1">
                <a:solidFill>
                  <a:srgbClr val="B37BED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28" name="Google Shape;128;p38"/>
          <p:cNvSpPr txBox="1">
            <a:spLocks noGrp="1"/>
          </p:cNvSpPr>
          <p:nvPr>
            <p:ph type="body" idx="4"/>
          </p:nvPr>
        </p:nvSpPr>
        <p:spPr bwMode="auto">
          <a:xfrm>
            <a:off x="6683077" y="2664098"/>
            <a:ext cx="4790400" cy="642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29" name="Google Shape;129;p38"/>
          <p:cNvSpPr>
            <a:spLocks noGrp="1"/>
          </p:cNvSpPr>
          <p:nvPr>
            <p:ph type="body" idx="5"/>
          </p:nvPr>
        </p:nvSpPr>
        <p:spPr bwMode="auto">
          <a:xfrm>
            <a:off x="6683077" y="3553122"/>
            <a:ext cx="4790400" cy="10218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2F7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4"/>
              </a:buClr>
              <a:buSzPts val="1800"/>
              <a:buChar char="•"/>
              <a:defRPr sz="1800" b="1">
                <a:solidFill>
                  <a:schemeClr val="accent4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30" name="Google Shape;130;p38"/>
          <p:cNvSpPr txBox="1">
            <a:spLocks noGrp="1"/>
          </p:cNvSpPr>
          <p:nvPr>
            <p:ph type="body" idx="6"/>
          </p:nvPr>
        </p:nvSpPr>
        <p:spPr bwMode="auto">
          <a:xfrm>
            <a:off x="6683077" y="3932658"/>
            <a:ext cx="4790400" cy="642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31" name="Google Shape;131;p38"/>
          <p:cNvSpPr>
            <a:spLocks noGrp="1"/>
          </p:cNvSpPr>
          <p:nvPr>
            <p:ph type="body" idx="7"/>
          </p:nvPr>
        </p:nvSpPr>
        <p:spPr bwMode="auto">
          <a:xfrm>
            <a:off x="6683077" y="4821684"/>
            <a:ext cx="4790400" cy="10218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2F7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 sz="18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32" name="Google Shape;132;p38"/>
          <p:cNvSpPr txBox="1">
            <a:spLocks noGrp="1"/>
          </p:cNvSpPr>
          <p:nvPr>
            <p:ph type="body" idx="8"/>
          </p:nvPr>
        </p:nvSpPr>
        <p:spPr bwMode="auto">
          <a:xfrm>
            <a:off x="6683077" y="5201221"/>
            <a:ext cx="4790400" cy="642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pic>
        <p:nvPicPr>
          <p:cNvPr id="133" name="Google Shape;133;p38"/>
          <p:cNvPicPr/>
          <p:nvPr/>
        </p:nvPicPr>
        <p:blipFill>
          <a:blip r:embed="rId2">
            <a:alphaModFix/>
          </a:blip>
          <a:stretch/>
        </p:blipFill>
        <p:spPr bwMode="auto">
          <a:xfrm>
            <a:off x="8250873" y="489638"/>
            <a:ext cx="3525497" cy="30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38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404055" y="267756"/>
            <a:ext cx="1255740" cy="6254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Проблема и решение" preserve="0" showMasterPhAnim="0" userDrawn="1">
  <p:cSld name="Проблема и решение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6" name="Google Shape;136;p39"/>
          <p:cNvSpPr txBox="1">
            <a:spLocks noGrp="1"/>
          </p:cNvSpPr>
          <p:nvPr>
            <p:ph type="dt" idx="10"/>
          </p:nvPr>
        </p:nvSpPr>
        <p:spPr bwMode="auto">
          <a:xfrm>
            <a:off x="306390" y="6356362"/>
            <a:ext cx="104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37" name="Google Shape;137;p39"/>
          <p:cNvSpPr txBox="1">
            <a:spLocks noGrp="1"/>
          </p:cNvSpPr>
          <p:nvPr>
            <p:ph type="ftr" idx="11"/>
          </p:nvPr>
        </p:nvSpPr>
        <p:spPr bwMode="auto">
          <a:xfrm>
            <a:off x="1459571" y="6356362"/>
            <a:ext cx="9574799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38" name="Google Shape;138;p39"/>
          <p:cNvSpPr txBox="1">
            <a:spLocks noGrp="1"/>
          </p:cNvSpPr>
          <p:nvPr>
            <p:ph type="sldNum" idx="12"/>
          </p:nvPr>
        </p:nvSpPr>
        <p:spPr bwMode="auto">
          <a:xfrm>
            <a:off x="11413507" y="6356357"/>
            <a:ext cx="559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9pPr>
          </a:lstStyle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ru-RU"/>
              <a:t/>
            </a:fld>
            <a:endParaRPr/>
          </a:p>
        </p:txBody>
      </p:sp>
      <p:sp>
        <p:nvSpPr>
          <p:cNvPr id="139" name="Google Shape;139;p39"/>
          <p:cNvSpPr txBox="1">
            <a:spLocks noGrp="1"/>
          </p:cNvSpPr>
          <p:nvPr>
            <p:ph type="title"/>
          </p:nvPr>
        </p:nvSpPr>
        <p:spPr bwMode="auto">
          <a:xfrm>
            <a:off x="1994303" y="421226"/>
            <a:ext cx="9862799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40" name="Google Shape;140;p39"/>
          <p:cNvSpPr>
            <a:spLocks noGrp="1"/>
          </p:cNvSpPr>
          <p:nvPr>
            <p:ph type="body" idx="1"/>
          </p:nvPr>
        </p:nvSpPr>
        <p:spPr bwMode="auto">
          <a:xfrm>
            <a:off x="517027" y="3810175"/>
            <a:ext cx="3264000" cy="2375100"/>
          </a:xfrm>
          <a:prstGeom prst="roundRect">
            <a:avLst>
              <a:gd name="adj" fmla="val 10167"/>
            </a:avLst>
          </a:prstGeom>
          <a:gradFill>
            <a:gsLst>
              <a:gs pos="0">
                <a:srgbClr val="FFF2F7">
                  <a:alpha val="20000"/>
                </a:srgbClr>
              </a:gs>
              <a:gs pos="49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 b="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41" name="Google Shape;141;p39"/>
          <p:cNvSpPr>
            <a:spLocks noGrp="1"/>
          </p:cNvSpPr>
          <p:nvPr>
            <p:ph type="body" idx="2"/>
          </p:nvPr>
        </p:nvSpPr>
        <p:spPr bwMode="auto">
          <a:xfrm>
            <a:off x="4464542" y="3810175"/>
            <a:ext cx="3264000" cy="2375100"/>
          </a:xfrm>
          <a:prstGeom prst="roundRect">
            <a:avLst>
              <a:gd name="adj" fmla="val 10167"/>
            </a:avLst>
          </a:prstGeom>
          <a:gradFill>
            <a:gsLst>
              <a:gs pos="0">
                <a:srgbClr val="FFF2F7">
                  <a:alpha val="20000"/>
                </a:srgbClr>
              </a:gs>
              <a:gs pos="49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 b="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42" name="Google Shape;142;p39"/>
          <p:cNvSpPr>
            <a:spLocks noGrp="1"/>
          </p:cNvSpPr>
          <p:nvPr>
            <p:ph type="body" idx="3"/>
          </p:nvPr>
        </p:nvSpPr>
        <p:spPr bwMode="auto">
          <a:xfrm>
            <a:off x="8385481" y="3810175"/>
            <a:ext cx="3264000" cy="2375100"/>
          </a:xfrm>
          <a:prstGeom prst="roundRect">
            <a:avLst>
              <a:gd name="adj" fmla="val 10167"/>
            </a:avLst>
          </a:prstGeom>
          <a:gradFill>
            <a:gsLst>
              <a:gs pos="0">
                <a:srgbClr val="FFF2F7">
                  <a:alpha val="20000"/>
                </a:srgbClr>
              </a:gs>
              <a:gs pos="49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 b="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43" name="Google Shape;143;p39"/>
          <p:cNvSpPr>
            <a:spLocks noGrp="1"/>
          </p:cNvSpPr>
          <p:nvPr>
            <p:ph type="body" idx="4"/>
          </p:nvPr>
        </p:nvSpPr>
        <p:spPr bwMode="auto">
          <a:xfrm>
            <a:off x="517027" y="3252336"/>
            <a:ext cx="3264000" cy="391800"/>
          </a:xfrm>
          <a:prstGeom prst="roundRect">
            <a:avLst>
              <a:gd name="adj" fmla="val 10167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44" name="Google Shape;144;p39"/>
          <p:cNvSpPr>
            <a:spLocks noGrp="1"/>
          </p:cNvSpPr>
          <p:nvPr>
            <p:ph type="body" idx="5"/>
          </p:nvPr>
        </p:nvSpPr>
        <p:spPr bwMode="auto">
          <a:xfrm>
            <a:off x="4464542" y="3252336"/>
            <a:ext cx="3264000" cy="391800"/>
          </a:xfrm>
          <a:prstGeom prst="roundRect">
            <a:avLst>
              <a:gd name="adj" fmla="val 10167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45" name="Google Shape;145;p39"/>
          <p:cNvSpPr>
            <a:spLocks noGrp="1"/>
          </p:cNvSpPr>
          <p:nvPr>
            <p:ph type="body" idx="6"/>
          </p:nvPr>
        </p:nvSpPr>
        <p:spPr bwMode="auto">
          <a:xfrm>
            <a:off x="8385481" y="3252336"/>
            <a:ext cx="3264000" cy="391800"/>
          </a:xfrm>
          <a:prstGeom prst="roundRect">
            <a:avLst>
              <a:gd name="adj" fmla="val 10167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pic>
        <p:nvPicPr>
          <p:cNvPr id="146" name="Google Shape;146;p39"/>
          <p:cNvPicPr/>
          <p:nvPr/>
        </p:nvPicPr>
        <p:blipFill>
          <a:blip r:embed="rId2">
            <a:alphaModFix/>
          </a:blip>
          <a:stretch/>
        </p:blipFill>
        <p:spPr bwMode="auto">
          <a:xfrm>
            <a:off x="8250873" y="489638"/>
            <a:ext cx="3525497" cy="30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39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404055" y="267756"/>
            <a:ext cx="1255740" cy="6254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Стадии" preserve="0" showMasterPhAnim="0" userDrawn="1">
  <p:cSld name="Стадии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9" name="Google Shape;149;p40"/>
          <p:cNvSpPr txBox="1">
            <a:spLocks noGrp="1"/>
          </p:cNvSpPr>
          <p:nvPr>
            <p:ph type="dt" idx="10"/>
          </p:nvPr>
        </p:nvSpPr>
        <p:spPr bwMode="auto">
          <a:xfrm>
            <a:off x="306390" y="6356362"/>
            <a:ext cx="104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50" name="Google Shape;150;p40"/>
          <p:cNvSpPr txBox="1">
            <a:spLocks noGrp="1"/>
          </p:cNvSpPr>
          <p:nvPr>
            <p:ph type="ftr" idx="11"/>
          </p:nvPr>
        </p:nvSpPr>
        <p:spPr bwMode="auto">
          <a:xfrm>
            <a:off x="1459571" y="6356362"/>
            <a:ext cx="9574799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51" name="Google Shape;151;p40"/>
          <p:cNvSpPr txBox="1">
            <a:spLocks noGrp="1"/>
          </p:cNvSpPr>
          <p:nvPr>
            <p:ph type="sldNum" idx="12"/>
          </p:nvPr>
        </p:nvSpPr>
        <p:spPr bwMode="auto">
          <a:xfrm>
            <a:off x="11413507" y="6356357"/>
            <a:ext cx="559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9pPr>
          </a:lstStyle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ru-RU"/>
              <a:t/>
            </a:fld>
            <a:endParaRPr/>
          </a:p>
        </p:txBody>
      </p:sp>
      <p:sp>
        <p:nvSpPr>
          <p:cNvPr id="152" name="Google Shape;152;p40"/>
          <p:cNvSpPr>
            <a:spLocks noGrp="1"/>
          </p:cNvSpPr>
          <p:nvPr>
            <p:ph type="body" idx="1"/>
          </p:nvPr>
        </p:nvSpPr>
        <p:spPr bwMode="auto">
          <a:xfrm>
            <a:off x="346075" y="1024937"/>
            <a:ext cx="2526000" cy="1476600"/>
          </a:xfrm>
          <a:prstGeom prst="roundRect">
            <a:avLst>
              <a:gd name="adj" fmla="val 15887"/>
            </a:avLst>
          </a:prstGeom>
          <a:gradFill>
            <a:gsLst>
              <a:gs pos="0">
                <a:srgbClr val="FFF2F7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0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•"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53" name="Google Shape;153;p40"/>
          <p:cNvSpPr txBox="1">
            <a:spLocks noGrp="1"/>
          </p:cNvSpPr>
          <p:nvPr>
            <p:ph type="body" idx="2"/>
          </p:nvPr>
        </p:nvSpPr>
        <p:spPr bwMode="auto">
          <a:xfrm>
            <a:off x="346075" y="1380939"/>
            <a:ext cx="2526000" cy="11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54" name="Google Shape;154;p40"/>
          <p:cNvSpPr>
            <a:spLocks noGrp="1"/>
          </p:cNvSpPr>
          <p:nvPr>
            <p:ph type="body" idx="3"/>
          </p:nvPr>
        </p:nvSpPr>
        <p:spPr bwMode="auto">
          <a:xfrm>
            <a:off x="4832960" y="1024937"/>
            <a:ext cx="2526000" cy="1476600"/>
          </a:xfrm>
          <a:prstGeom prst="roundRect">
            <a:avLst>
              <a:gd name="adj" fmla="val 15887"/>
            </a:avLst>
          </a:prstGeom>
          <a:gradFill>
            <a:gsLst>
              <a:gs pos="0">
                <a:srgbClr val="FFF2F7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0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•"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55" name="Google Shape;155;p40"/>
          <p:cNvSpPr txBox="1">
            <a:spLocks noGrp="1"/>
          </p:cNvSpPr>
          <p:nvPr>
            <p:ph type="body" idx="4"/>
          </p:nvPr>
        </p:nvSpPr>
        <p:spPr bwMode="auto">
          <a:xfrm>
            <a:off x="4832960" y="1380939"/>
            <a:ext cx="2526000" cy="11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56" name="Google Shape;156;p40"/>
          <p:cNvSpPr>
            <a:spLocks noGrp="1"/>
          </p:cNvSpPr>
          <p:nvPr>
            <p:ph type="body" idx="5"/>
          </p:nvPr>
        </p:nvSpPr>
        <p:spPr bwMode="auto">
          <a:xfrm>
            <a:off x="9330862" y="1024937"/>
            <a:ext cx="2526000" cy="1476600"/>
          </a:xfrm>
          <a:prstGeom prst="roundRect">
            <a:avLst>
              <a:gd name="adj" fmla="val 15887"/>
            </a:avLst>
          </a:prstGeom>
          <a:gradFill>
            <a:gsLst>
              <a:gs pos="0">
                <a:srgbClr val="FFF2F7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0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•"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57" name="Google Shape;157;p40"/>
          <p:cNvSpPr txBox="1">
            <a:spLocks noGrp="1"/>
          </p:cNvSpPr>
          <p:nvPr>
            <p:ph type="body" idx="6"/>
          </p:nvPr>
        </p:nvSpPr>
        <p:spPr bwMode="auto">
          <a:xfrm>
            <a:off x="9330862" y="1380939"/>
            <a:ext cx="2526000" cy="11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58" name="Google Shape;158;p40"/>
          <p:cNvSpPr>
            <a:spLocks noGrp="1"/>
          </p:cNvSpPr>
          <p:nvPr>
            <p:ph type="body" idx="7"/>
          </p:nvPr>
        </p:nvSpPr>
        <p:spPr bwMode="auto">
          <a:xfrm>
            <a:off x="2593517" y="4358152"/>
            <a:ext cx="2526000" cy="1476600"/>
          </a:xfrm>
          <a:prstGeom prst="roundRect">
            <a:avLst>
              <a:gd name="adj" fmla="val 15887"/>
            </a:avLst>
          </a:prstGeom>
          <a:gradFill>
            <a:gsLst>
              <a:gs pos="0">
                <a:srgbClr val="FFF2F7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0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•"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59" name="Google Shape;159;p40"/>
          <p:cNvSpPr txBox="1">
            <a:spLocks noGrp="1"/>
          </p:cNvSpPr>
          <p:nvPr>
            <p:ph type="body" idx="8"/>
          </p:nvPr>
        </p:nvSpPr>
        <p:spPr bwMode="auto">
          <a:xfrm>
            <a:off x="2593517" y="4714154"/>
            <a:ext cx="2526000" cy="11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60" name="Google Shape;160;p40"/>
          <p:cNvSpPr>
            <a:spLocks noGrp="1"/>
          </p:cNvSpPr>
          <p:nvPr>
            <p:ph type="body" idx="9"/>
          </p:nvPr>
        </p:nvSpPr>
        <p:spPr bwMode="auto">
          <a:xfrm>
            <a:off x="7080402" y="4358152"/>
            <a:ext cx="2526000" cy="1476600"/>
          </a:xfrm>
          <a:prstGeom prst="roundRect">
            <a:avLst>
              <a:gd name="adj" fmla="val 15887"/>
            </a:avLst>
          </a:prstGeom>
          <a:gradFill>
            <a:gsLst>
              <a:gs pos="0">
                <a:srgbClr val="FFF2F7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0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•"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61" name="Google Shape;161;p40"/>
          <p:cNvSpPr txBox="1">
            <a:spLocks noGrp="1"/>
          </p:cNvSpPr>
          <p:nvPr>
            <p:ph type="body" idx="13"/>
          </p:nvPr>
        </p:nvSpPr>
        <p:spPr bwMode="auto">
          <a:xfrm>
            <a:off x="7080402" y="4714154"/>
            <a:ext cx="2526000" cy="11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62" name="Google Shape;162;p40"/>
          <p:cNvSpPr txBox="1">
            <a:spLocks noGrp="1"/>
          </p:cNvSpPr>
          <p:nvPr>
            <p:ph type="title"/>
          </p:nvPr>
        </p:nvSpPr>
        <p:spPr bwMode="auto">
          <a:xfrm>
            <a:off x="1994303" y="421226"/>
            <a:ext cx="9862799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pic>
        <p:nvPicPr>
          <p:cNvPr id="163" name="Google Shape;163;p40"/>
          <p:cNvPicPr/>
          <p:nvPr/>
        </p:nvPicPr>
        <p:blipFill>
          <a:blip r:embed="rId2">
            <a:alphaModFix/>
          </a:blip>
          <a:stretch/>
        </p:blipFill>
        <p:spPr bwMode="auto">
          <a:xfrm>
            <a:off x="8250873" y="489638"/>
            <a:ext cx="3525497" cy="30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40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404055" y="267756"/>
            <a:ext cx="1255740" cy="6254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Демо_1" preserve="0" showMasterPhAnim="0" userDrawn="1">
  <p:cSld name="Демо_1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6" name="Google Shape;166;p41"/>
          <p:cNvSpPr>
            <a:spLocks noGrp="1"/>
          </p:cNvSpPr>
          <p:nvPr>
            <p:ph type="pic" idx="2"/>
          </p:nvPr>
        </p:nvSpPr>
        <p:spPr bwMode="auto">
          <a:xfrm>
            <a:off x="4162940" y="1264478"/>
            <a:ext cx="3866100" cy="2436300"/>
          </a:xfrm>
          <a:prstGeom prst="rect">
            <a:avLst/>
          </a:prstGeom>
          <a:noFill/>
          <a:ln>
            <a:noFill/>
          </a:ln>
        </p:spPr>
      </p:sp>
      <p:sp>
        <p:nvSpPr>
          <p:cNvPr id="167" name="Google Shape;167;p41"/>
          <p:cNvSpPr txBox="1">
            <a:spLocks noGrp="1"/>
          </p:cNvSpPr>
          <p:nvPr>
            <p:ph type="dt" idx="10"/>
          </p:nvPr>
        </p:nvSpPr>
        <p:spPr bwMode="auto">
          <a:xfrm>
            <a:off x="306390" y="6356362"/>
            <a:ext cx="104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68" name="Google Shape;168;p41"/>
          <p:cNvSpPr txBox="1">
            <a:spLocks noGrp="1"/>
          </p:cNvSpPr>
          <p:nvPr>
            <p:ph type="ftr" idx="11"/>
          </p:nvPr>
        </p:nvSpPr>
        <p:spPr bwMode="auto">
          <a:xfrm>
            <a:off x="1459571" y="6356362"/>
            <a:ext cx="9574799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69" name="Google Shape;169;p41"/>
          <p:cNvSpPr txBox="1">
            <a:spLocks noGrp="1"/>
          </p:cNvSpPr>
          <p:nvPr>
            <p:ph type="sldNum" idx="12"/>
          </p:nvPr>
        </p:nvSpPr>
        <p:spPr bwMode="auto">
          <a:xfrm>
            <a:off x="11413507" y="6356357"/>
            <a:ext cx="559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9pPr>
          </a:lstStyle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ru-RU"/>
              <a:t/>
            </a:fld>
            <a:endParaRPr/>
          </a:p>
        </p:txBody>
      </p:sp>
      <p:sp>
        <p:nvSpPr>
          <p:cNvPr id="170" name="Google Shape;170;p41"/>
          <p:cNvSpPr txBox="1">
            <a:spLocks noGrp="1"/>
          </p:cNvSpPr>
          <p:nvPr>
            <p:ph type="title"/>
          </p:nvPr>
        </p:nvSpPr>
        <p:spPr bwMode="auto">
          <a:xfrm>
            <a:off x="1994303" y="421226"/>
            <a:ext cx="9862799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71" name="Google Shape;171;p41"/>
          <p:cNvSpPr txBox="1">
            <a:spLocks noGrp="1"/>
          </p:cNvSpPr>
          <p:nvPr>
            <p:ph type="body" idx="1"/>
          </p:nvPr>
        </p:nvSpPr>
        <p:spPr bwMode="auto">
          <a:xfrm>
            <a:off x="346075" y="4656083"/>
            <a:ext cx="3626699" cy="15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72" name="Google Shape;172;p41"/>
          <p:cNvSpPr txBox="1">
            <a:spLocks noGrp="1"/>
          </p:cNvSpPr>
          <p:nvPr>
            <p:ph type="body" idx="3"/>
          </p:nvPr>
        </p:nvSpPr>
        <p:spPr bwMode="auto">
          <a:xfrm>
            <a:off x="4240502" y="4656083"/>
            <a:ext cx="3626699" cy="15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73" name="Google Shape;173;p41"/>
          <p:cNvSpPr txBox="1">
            <a:spLocks noGrp="1"/>
          </p:cNvSpPr>
          <p:nvPr>
            <p:ph type="body" idx="4"/>
          </p:nvPr>
        </p:nvSpPr>
        <p:spPr bwMode="auto">
          <a:xfrm>
            <a:off x="8230203" y="4656083"/>
            <a:ext cx="3626699" cy="15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pic>
        <p:nvPicPr>
          <p:cNvPr id="174" name="Google Shape;174;p41"/>
          <p:cNvPicPr/>
          <p:nvPr/>
        </p:nvPicPr>
        <p:blipFill>
          <a:blip r:embed="rId2">
            <a:alphaModFix/>
          </a:blip>
          <a:stretch/>
        </p:blipFill>
        <p:spPr bwMode="auto">
          <a:xfrm>
            <a:off x="8250873" y="489638"/>
            <a:ext cx="3525497" cy="30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41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404055" y="267756"/>
            <a:ext cx="1255740" cy="6254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1_Демо_1" preserve="0" showMasterPhAnim="0" userDrawn="1">
  <p:cSld name="1_Демо_1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7" name="Google Shape;177;p42"/>
          <p:cNvSpPr/>
          <p:nvPr/>
        </p:nvSpPr>
        <p:spPr bwMode="auto">
          <a:xfrm rot="10800000" flipH="1">
            <a:off x="0" y="4324318"/>
            <a:ext cx="5331000" cy="678600"/>
          </a:xfrm>
          <a:prstGeom prst="rect">
            <a:avLst/>
          </a:prstGeom>
          <a:solidFill>
            <a:schemeClr val="lt1">
              <a:alpha val="98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</a:endParaRPr>
          </a:p>
        </p:txBody>
      </p:sp>
      <p:sp>
        <p:nvSpPr>
          <p:cNvPr id="178" name="Google Shape;178;p42"/>
          <p:cNvSpPr txBox="1">
            <a:spLocks noGrp="1"/>
          </p:cNvSpPr>
          <p:nvPr>
            <p:ph type="dt" idx="10"/>
          </p:nvPr>
        </p:nvSpPr>
        <p:spPr bwMode="auto">
          <a:xfrm>
            <a:off x="306390" y="6356362"/>
            <a:ext cx="104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79" name="Google Shape;179;p42"/>
          <p:cNvSpPr txBox="1">
            <a:spLocks noGrp="1"/>
          </p:cNvSpPr>
          <p:nvPr>
            <p:ph type="ftr" idx="11"/>
          </p:nvPr>
        </p:nvSpPr>
        <p:spPr bwMode="auto">
          <a:xfrm>
            <a:off x="1459571" y="6356362"/>
            <a:ext cx="9574799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80" name="Google Shape;180;p42"/>
          <p:cNvSpPr txBox="1">
            <a:spLocks noGrp="1"/>
          </p:cNvSpPr>
          <p:nvPr>
            <p:ph type="sldNum" idx="12"/>
          </p:nvPr>
        </p:nvSpPr>
        <p:spPr bwMode="auto">
          <a:xfrm>
            <a:off x="11413507" y="6356357"/>
            <a:ext cx="559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9pPr>
          </a:lstStyle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ru-RU"/>
              <a:t/>
            </a:fld>
            <a:endParaRPr/>
          </a:p>
        </p:txBody>
      </p:sp>
      <p:sp>
        <p:nvSpPr>
          <p:cNvPr id="181" name="Google Shape;181;p42"/>
          <p:cNvSpPr txBox="1">
            <a:spLocks noGrp="1"/>
          </p:cNvSpPr>
          <p:nvPr>
            <p:ph type="title"/>
          </p:nvPr>
        </p:nvSpPr>
        <p:spPr bwMode="auto">
          <a:xfrm>
            <a:off x="1994303" y="421226"/>
            <a:ext cx="9862799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82" name="Google Shape;182;p42"/>
          <p:cNvSpPr txBox="1">
            <a:spLocks noGrp="1"/>
          </p:cNvSpPr>
          <p:nvPr>
            <p:ph type="body" idx="1"/>
          </p:nvPr>
        </p:nvSpPr>
        <p:spPr bwMode="auto">
          <a:xfrm>
            <a:off x="1210643" y="4324451"/>
            <a:ext cx="4121699" cy="16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83" name="Google Shape;183;p42"/>
          <p:cNvSpPr txBox="1">
            <a:spLocks noGrp="1"/>
          </p:cNvSpPr>
          <p:nvPr>
            <p:ph type="body" idx="2"/>
          </p:nvPr>
        </p:nvSpPr>
        <p:spPr bwMode="auto">
          <a:xfrm>
            <a:off x="6857950" y="4324451"/>
            <a:ext cx="4121699" cy="16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84" name="Google Shape;184;p42"/>
          <p:cNvSpPr>
            <a:spLocks noGrp="1"/>
          </p:cNvSpPr>
          <p:nvPr>
            <p:ph type="pic" idx="3"/>
          </p:nvPr>
        </p:nvSpPr>
        <p:spPr bwMode="auto">
          <a:xfrm>
            <a:off x="1210642" y="1577998"/>
            <a:ext cx="4121699" cy="2283900"/>
          </a:xfrm>
          <a:prstGeom prst="rect">
            <a:avLst/>
          </a:prstGeom>
          <a:noFill/>
          <a:ln>
            <a:noFill/>
          </a:ln>
        </p:spPr>
      </p:sp>
      <p:sp>
        <p:nvSpPr>
          <p:cNvPr id="185" name="Google Shape;185;p42"/>
          <p:cNvSpPr>
            <a:spLocks noGrp="1"/>
          </p:cNvSpPr>
          <p:nvPr>
            <p:ph type="pic" idx="4"/>
          </p:nvPr>
        </p:nvSpPr>
        <p:spPr bwMode="auto">
          <a:xfrm>
            <a:off x="6855540" y="1577998"/>
            <a:ext cx="4121699" cy="22839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42"/>
          <p:cNvSpPr/>
          <p:nvPr/>
        </p:nvSpPr>
        <p:spPr bwMode="auto">
          <a:xfrm rot="10800000" flipH="1">
            <a:off x="6862163" y="4324318"/>
            <a:ext cx="5331000" cy="678600"/>
          </a:xfrm>
          <a:prstGeom prst="rect">
            <a:avLst/>
          </a:prstGeom>
          <a:solidFill>
            <a:schemeClr val="lt1">
              <a:alpha val="98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</a:endParaRPr>
          </a:p>
        </p:txBody>
      </p:sp>
      <p:pic>
        <p:nvPicPr>
          <p:cNvPr id="187" name="Google Shape;187;p42"/>
          <p:cNvPicPr/>
          <p:nvPr/>
        </p:nvPicPr>
        <p:blipFill>
          <a:blip r:embed="rId2">
            <a:alphaModFix/>
          </a:blip>
          <a:stretch/>
        </p:blipFill>
        <p:spPr bwMode="auto">
          <a:xfrm>
            <a:off x="8250873" y="489638"/>
            <a:ext cx="3525497" cy="30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42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404055" y="267756"/>
            <a:ext cx="1255740" cy="6254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2_Демо_1" preserve="0" showMasterPhAnim="0" userDrawn="1">
  <p:cSld name="2_Демо_1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0" name="Google Shape;190;p43"/>
          <p:cNvSpPr>
            <a:spLocks noGrp="1"/>
          </p:cNvSpPr>
          <p:nvPr>
            <p:ph type="pic" idx="2"/>
          </p:nvPr>
        </p:nvSpPr>
        <p:spPr bwMode="auto">
          <a:xfrm>
            <a:off x="5009872" y="1235915"/>
            <a:ext cx="2172300" cy="4602600"/>
          </a:xfrm>
          <a:prstGeom prst="roundRect">
            <a:avLst>
              <a:gd name="adj" fmla="val 12528"/>
            </a:avLst>
          </a:prstGeom>
          <a:noFill/>
          <a:ln>
            <a:noFill/>
          </a:ln>
        </p:spPr>
      </p:sp>
      <p:sp>
        <p:nvSpPr>
          <p:cNvPr id="191" name="Google Shape;191;p43"/>
          <p:cNvSpPr>
            <a:spLocks noGrp="1"/>
          </p:cNvSpPr>
          <p:nvPr>
            <p:ph type="body" idx="1"/>
          </p:nvPr>
        </p:nvSpPr>
        <p:spPr bwMode="auto">
          <a:xfrm>
            <a:off x="356349" y="1641283"/>
            <a:ext cx="3813000" cy="10218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2F7">
                  <a:alpha val="20000"/>
                </a:srgbClr>
              </a:gs>
              <a:gs pos="65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•"/>
              <a:defRPr sz="1800" b="1">
                <a:solidFill>
                  <a:schemeClr val="accen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92" name="Google Shape;192;p43"/>
          <p:cNvSpPr txBox="1">
            <a:spLocks noGrp="1"/>
          </p:cNvSpPr>
          <p:nvPr>
            <p:ph type="body" idx="3"/>
          </p:nvPr>
        </p:nvSpPr>
        <p:spPr bwMode="auto">
          <a:xfrm>
            <a:off x="356349" y="2020820"/>
            <a:ext cx="3813000" cy="12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93" name="Google Shape;193;p43"/>
          <p:cNvSpPr>
            <a:spLocks noGrp="1"/>
          </p:cNvSpPr>
          <p:nvPr>
            <p:ph type="body" idx="4"/>
          </p:nvPr>
        </p:nvSpPr>
        <p:spPr bwMode="auto">
          <a:xfrm>
            <a:off x="8040020" y="1641283"/>
            <a:ext cx="3813000" cy="10218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2F7">
                  <a:alpha val="20000"/>
                </a:srgbClr>
              </a:gs>
              <a:gs pos="65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E5D2F9"/>
              </a:buClr>
              <a:buSzPts val="1800"/>
              <a:buChar char="•"/>
              <a:defRPr sz="1800" b="1">
                <a:solidFill>
                  <a:srgbClr val="E5D2F9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94" name="Google Shape;194;p43"/>
          <p:cNvSpPr txBox="1">
            <a:spLocks noGrp="1"/>
          </p:cNvSpPr>
          <p:nvPr>
            <p:ph type="body" idx="5"/>
          </p:nvPr>
        </p:nvSpPr>
        <p:spPr bwMode="auto">
          <a:xfrm>
            <a:off x="8040020" y="2020820"/>
            <a:ext cx="3813000" cy="12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95" name="Google Shape;195;p43"/>
          <p:cNvSpPr>
            <a:spLocks noGrp="1"/>
          </p:cNvSpPr>
          <p:nvPr>
            <p:ph type="body" idx="6"/>
          </p:nvPr>
        </p:nvSpPr>
        <p:spPr bwMode="auto">
          <a:xfrm>
            <a:off x="356349" y="3864598"/>
            <a:ext cx="3813000" cy="10218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2F7">
                  <a:alpha val="20000"/>
                </a:srgbClr>
              </a:gs>
              <a:gs pos="65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4"/>
              </a:buClr>
              <a:buSzPts val="1800"/>
              <a:buChar char="•"/>
              <a:defRPr sz="1800" b="1">
                <a:solidFill>
                  <a:schemeClr val="accent4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96" name="Google Shape;196;p43"/>
          <p:cNvSpPr txBox="1">
            <a:spLocks noGrp="1"/>
          </p:cNvSpPr>
          <p:nvPr>
            <p:ph type="body" idx="7"/>
          </p:nvPr>
        </p:nvSpPr>
        <p:spPr bwMode="auto">
          <a:xfrm>
            <a:off x="356349" y="4244135"/>
            <a:ext cx="3813000" cy="12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97" name="Google Shape;197;p43"/>
          <p:cNvSpPr>
            <a:spLocks noGrp="1"/>
          </p:cNvSpPr>
          <p:nvPr>
            <p:ph type="body" idx="8"/>
          </p:nvPr>
        </p:nvSpPr>
        <p:spPr bwMode="auto">
          <a:xfrm>
            <a:off x="8040020" y="3864598"/>
            <a:ext cx="3813000" cy="10218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2F7">
                  <a:alpha val="20000"/>
                </a:srgbClr>
              </a:gs>
              <a:gs pos="65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 sz="18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98" name="Google Shape;198;p43"/>
          <p:cNvSpPr txBox="1">
            <a:spLocks noGrp="1"/>
          </p:cNvSpPr>
          <p:nvPr>
            <p:ph type="body" idx="9"/>
          </p:nvPr>
        </p:nvSpPr>
        <p:spPr bwMode="auto">
          <a:xfrm>
            <a:off x="8040020" y="4244135"/>
            <a:ext cx="3813000" cy="12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cxnSp>
        <p:nvCxnSpPr>
          <p:cNvPr id="199" name="Google Shape;199;p43"/>
          <p:cNvCxnSpPr>
            <a:cxnSpLocks/>
          </p:cNvCxnSpPr>
          <p:nvPr/>
        </p:nvCxnSpPr>
        <p:spPr bwMode="auto">
          <a:xfrm>
            <a:off x="4244694" y="1870413"/>
            <a:ext cx="686700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0" name="Google Shape;200;p43"/>
          <p:cNvCxnSpPr>
            <a:cxnSpLocks/>
          </p:cNvCxnSpPr>
          <p:nvPr/>
        </p:nvCxnSpPr>
        <p:spPr bwMode="auto">
          <a:xfrm>
            <a:off x="4244694" y="4094630"/>
            <a:ext cx="686700" cy="0"/>
          </a:xfrm>
          <a:prstGeom prst="straightConnector1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1" name="Google Shape;201;p43"/>
          <p:cNvCxnSpPr>
            <a:cxnSpLocks/>
          </p:cNvCxnSpPr>
          <p:nvPr/>
        </p:nvCxnSpPr>
        <p:spPr bwMode="auto">
          <a:xfrm>
            <a:off x="7250583" y="1870413"/>
            <a:ext cx="686700" cy="0"/>
          </a:xfrm>
          <a:prstGeom prst="straightConnector1">
            <a:avLst/>
          </a:prstGeom>
          <a:noFill/>
          <a:ln w="25400" cap="flat" cmpd="sng">
            <a:solidFill>
              <a:srgbClr val="E5D2F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2" name="Google Shape;202;p43"/>
          <p:cNvCxnSpPr>
            <a:cxnSpLocks/>
          </p:cNvCxnSpPr>
          <p:nvPr/>
        </p:nvCxnSpPr>
        <p:spPr bwMode="auto">
          <a:xfrm>
            <a:off x="7250583" y="4094630"/>
            <a:ext cx="686700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3" name="Google Shape;203;p43"/>
          <p:cNvSpPr txBox="1">
            <a:spLocks noGrp="1"/>
          </p:cNvSpPr>
          <p:nvPr>
            <p:ph type="title"/>
          </p:nvPr>
        </p:nvSpPr>
        <p:spPr bwMode="auto">
          <a:xfrm>
            <a:off x="1994303" y="421226"/>
            <a:ext cx="9862799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04" name="Google Shape;204;p43"/>
          <p:cNvSpPr txBox="1">
            <a:spLocks noGrp="1"/>
          </p:cNvSpPr>
          <p:nvPr>
            <p:ph type="dt" idx="10"/>
          </p:nvPr>
        </p:nvSpPr>
        <p:spPr bwMode="auto">
          <a:xfrm>
            <a:off x="306390" y="6356362"/>
            <a:ext cx="104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05" name="Google Shape;205;p43"/>
          <p:cNvSpPr txBox="1">
            <a:spLocks noGrp="1"/>
          </p:cNvSpPr>
          <p:nvPr>
            <p:ph type="ftr" idx="11"/>
          </p:nvPr>
        </p:nvSpPr>
        <p:spPr bwMode="auto">
          <a:xfrm>
            <a:off x="1459571" y="6356362"/>
            <a:ext cx="9574799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06" name="Google Shape;206;p43"/>
          <p:cNvSpPr txBox="1">
            <a:spLocks noGrp="1"/>
          </p:cNvSpPr>
          <p:nvPr>
            <p:ph type="sldNum" idx="12"/>
          </p:nvPr>
        </p:nvSpPr>
        <p:spPr bwMode="auto">
          <a:xfrm>
            <a:off x="11413507" y="6356357"/>
            <a:ext cx="559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ru-RU"/>
              <a:t/>
            </a:fld>
            <a:endParaRPr/>
          </a:p>
        </p:txBody>
      </p:sp>
      <p:pic>
        <p:nvPicPr>
          <p:cNvPr id="207" name="Google Shape;207;p43"/>
          <p:cNvPicPr/>
          <p:nvPr/>
        </p:nvPicPr>
        <p:blipFill>
          <a:blip r:embed="rId2">
            <a:alphaModFix/>
          </a:blip>
          <a:stretch/>
        </p:blipFill>
        <p:spPr bwMode="auto">
          <a:xfrm>
            <a:off x="8250873" y="489638"/>
            <a:ext cx="3525497" cy="30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43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404055" y="267756"/>
            <a:ext cx="1255740" cy="6254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3_Демо_1" preserve="0" showMasterPhAnim="0" userDrawn="1">
  <p:cSld name="3_Демо_1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0" name="Google Shape;210;p44"/>
          <p:cNvSpPr>
            <a:spLocks noGrp="1"/>
          </p:cNvSpPr>
          <p:nvPr>
            <p:ph type="pic" idx="2"/>
          </p:nvPr>
        </p:nvSpPr>
        <p:spPr bwMode="auto">
          <a:xfrm>
            <a:off x="1001459" y="1038224"/>
            <a:ext cx="1726200" cy="3657600"/>
          </a:xfrm>
          <a:prstGeom prst="roundRect">
            <a:avLst>
              <a:gd name="adj" fmla="val 12528"/>
            </a:avLst>
          </a:prstGeom>
          <a:noFill/>
          <a:ln>
            <a:noFill/>
          </a:ln>
        </p:spPr>
      </p:sp>
      <p:sp>
        <p:nvSpPr>
          <p:cNvPr id="211" name="Google Shape;211;p44"/>
          <p:cNvSpPr>
            <a:spLocks noGrp="1"/>
          </p:cNvSpPr>
          <p:nvPr>
            <p:ph type="pic" idx="3"/>
          </p:nvPr>
        </p:nvSpPr>
        <p:spPr bwMode="auto">
          <a:xfrm>
            <a:off x="3831097" y="1038224"/>
            <a:ext cx="1726200" cy="3657600"/>
          </a:xfrm>
          <a:prstGeom prst="roundRect">
            <a:avLst>
              <a:gd name="adj" fmla="val 12528"/>
            </a:avLst>
          </a:prstGeom>
          <a:noFill/>
          <a:ln>
            <a:noFill/>
          </a:ln>
        </p:spPr>
      </p:sp>
      <p:sp>
        <p:nvSpPr>
          <p:cNvPr id="212" name="Google Shape;212;p44"/>
          <p:cNvSpPr>
            <a:spLocks noGrp="1"/>
          </p:cNvSpPr>
          <p:nvPr>
            <p:ph type="pic" idx="4"/>
          </p:nvPr>
        </p:nvSpPr>
        <p:spPr bwMode="auto">
          <a:xfrm>
            <a:off x="6660734" y="1038224"/>
            <a:ext cx="1726200" cy="3657600"/>
          </a:xfrm>
          <a:prstGeom prst="roundRect">
            <a:avLst>
              <a:gd name="adj" fmla="val 12528"/>
            </a:avLst>
          </a:prstGeom>
          <a:noFill/>
          <a:ln>
            <a:noFill/>
          </a:ln>
        </p:spPr>
      </p:sp>
      <p:sp>
        <p:nvSpPr>
          <p:cNvPr id="213" name="Google Shape;213;p44"/>
          <p:cNvSpPr>
            <a:spLocks noGrp="1"/>
          </p:cNvSpPr>
          <p:nvPr>
            <p:ph type="pic" idx="5"/>
          </p:nvPr>
        </p:nvSpPr>
        <p:spPr bwMode="auto">
          <a:xfrm>
            <a:off x="9490368" y="1038224"/>
            <a:ext cx="1726200" cy="3657600"/>
          </a:xfrm>
          <a:prstGeom prst="roundRect">
            <a:avLst>
              <a:gd name="adj" fmla="val 12528"/>
            </a:avLst>
          </a:prstGeom>
          <a:noFill/>
          <a:ln>
            <a:noFill/>
          </a:ln>
        </p:spPr>
      </p:sp>
      <p:sp>
        <p:nvSpPr>
          <p:cNvPr id="214" name="Google Shape;214;p44"/>
          <p:cNvSpPr txBox="1">
            <a:spLocks noGrp="1"/>
          </p:cNvSpPr>
          <p:nvPr>
            <p:ph type="dt" idx="10"/>
          </p:nvPr>
        </p:nvSpPr>
        <p:spPr bwMode="auto">
          <a:xfrm>
            <a:off x="306390" y="6356362"/>
            <a:ext cx="104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15" name="Google Shape;215;p44"/>
          <p:cNvSpPr txBox="1">
            <a:spLocks noGrp="1"/>
          </p:cNvSpPr>
          <p:nvPr>
            <p:ph type="ftr" idx="11"/>
          </p:nvPr>
        </p:nvSpPr>
        <p:spPr bwMode="auto">
          <a:xfrm>
            <a:off x="1459571" y="6356362"/>
            <a:ext cx="9574799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16" name="Google Shape;216;p44"/>
          <p:cNvSpPr txBox="1">
            <a:spLocks noGrp="1"/>
          </p:cNvSpPr>
          <p:nvPr>
            <p:ph type="sldNum" idx="12"/>
          </p:nvPr>
        </p:nvSpPr>
        <p:spPr bwMode="auto">
          <a:xfrm>
            <a:off x="11413507" y="6356357"/>
            <a:ext cx="559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9pPr>
          </a:lstStyle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ru-RU"/>
              <a:t/>
            </a:fld>
            <a:endParaRPr/>
          </a:p>
        </p:txBody>
      </p:sp>
      <p:sp>
        <p:nvSpPr>
          <p:cNvPr id="217" name="Google Shape;217;p44"/>
          <p:cNvSpPr txBox="1">
            <a:spLocks noGrp="1"/>
          </p:cNvSpPr>
          <p:nvPr>
            <p:ph type="body" idx="1"/>
          </p:nvPr>
        </p:nvSpPr>
        <p:spPr bwMode="auto">
          <a:xfrm>
            <a:off x="346076" y="4929435"/>
            <a:ext cx="2739300" cy="12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18" name="Google Shape;218;p44"/>
          <p:cNvSpPr txBox="1">
            <a:spLocks noGrp="1"/>
          </p:cNvSpPr>
          <p:nvPr>
            <p:ph type="body" idx="6"/>
          </p:nvPr>
        </p:nvSpPr>
        <p:spPr bwMode="auto">
          <a:xfrm>
            <a:off x="3269562" y="4929435"/>
            <a:ext cx="2739300" cy="12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19" name="Google Shape;219;p44"/>
          <p:cNvSpPr txBox="1">
            <a:spLocks noGrp="1"/>
          </p:cNvSpPr>
          <p:nvPr>
            <p:ph type="body" idx="7"/>
          </p:nvPr>
        </p:nvSpPr>
        <p:spPr bwMode="auto">
          <a:xfrm>
            <a:off x="6193048" y="4929435"/>
            <a:ext cx="2739300" cy="12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20" name="Google Shape;220;p44"/>
          <p:cNvSpPr txBox="1">
            <a:spLocks noGrp="1"/>
          </p:cNvSpPr>
          <p:nvPr>
            <p:ph type="body" idx="8"/>
          </p:nvPr>
        </p:nvSpPr>
        <p:spPr bwMode="auto">
          <a:xfrm>
            <a:off x="9116535" y="4929435"/>
            <a:ext cx="2739300" cy="12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21" name="Google Shape;221;p44"/>
          <p:cNvSpPr txBox="1">
            <a:spLocks noGrp="1"/>
          </p:cNvSpPr>
          <p:nvPr>
            <p:ph type="title"/>
          </p:nvPr>
        </p:nvSpPr>
        <p:spPr bwMode="auto">
          <a:xfrm>
            <a:off x="1994303" y="421226"/>
            <a:ext cx="9862799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pic>
        <p:nvPicPr>
          <p:cNvPr id="222" name="Google Shape;222;p44"/>
          <p:cNvPicPr/>
          <p:nvPr/>
        </p:nvPicPr>
        <p:blipFill>
          <a:blip r:embed="rId2">
            <a:alphaModFix/>
          </a:blip>
          <a:stretch/>
        </p:blipFill>
        <p:spPr bwMode="auto">
          <a:xfrm>
            <a:off x="8250873" y="489638"/>
            <a:ext cx="3525497" cy="30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44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404055" y="267756"/>
            <a:ext cx="1255740" cy="6254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Заголовок и объект" preserve="0" showMasterPhAnim="0" userDrawn="1">
  <p:cSld name="Заголовок и объект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25" name="Google Shape;225;p45"/>
          <p:cNvSpPr txBox="1">
            <a:spLocks noGrp="1"/>
          </p:cNvSpPr>
          <p:nvPr>
            <p:ph type="body" idx="1"/>
          </p:nvPr>
        </p:nvSpPr>
        <p:spPr bwMode="auto">
          <a:xfrm>
            <a:off x="315392" y="1016177"/>
            <a:ext cx="11561100" cy="5160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802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52"/>
              <a:buChar char="•"/>
              <a:defRPr>
                <a:solidFill>
                  <a:srgbClr val="F2F2F2"/>
                </a:solidFill>
              </a:defRPr>
            </a:lvl1pPr>
            <a:lvl2pPr marL="914400" lvl="1" indent="-309308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271"/>
              <a:buChar char="•"/>
              <a:defRPr>
                <a:solidFill>
                  <a:srgbClr val="F2F2F2"/>
                </a:solidFill>
              </a:defRPr>
            </a:lvl2pPr>
            <a:lvl3pPr marL="1371600" lvl="2" indent="-291909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997"/>
              <a:buChar char="•"/>
              <a:defRPr>
                <a:solidFill>
                  <a:srgbClr val="F2F2F2"/>
                </a:solidFill>
              </a:defRPr>
            </a:lvl3pPr>
            <a:lvl4pPr marL="1828800" lvl="3" indent="-286194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907"/>
              <a:buChar char="•"/>
              <a:defRPr>
                <a:solidFill>
                  <a:srgbClr val="F2F2F2"/>
                </a:solidFill>
              </a:defRPr>
            </a:lvl4pPr>
            <a:lvl5pPr marL="2286000" lvl="4" indent="-286194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907"/>
              <a:buChar char="•"/>
              <a:defRPr>
                <a:solidFill>
                  <a:srgbClr val="F2F2F2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26" name="Google Shape;226;p45"/>
          <p:cNvSpPr txBox="1">
            <a:spLocks noGrp="1"/>
          </p:cNvSpPr>
          <p:nvPr>
            <p:ph type="dt" idx="10"/>
          </p:nvPr>
        </p:nvSpPr>
        <p:spPr bwMode="auto">
          <a:xfrm>
            <a:off x="306390" y="6356362"/>
            <a:ext cx="104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27" name="Google Shape;227;p45"/>
          <p:cNvSpPr txBox="1">
            <a:spLocks noGrp="1"/>
          </p:cNvSpPr>
          <p:nvPr>
            <p:ph type="ftr" idx="11"/>
          </p:nvPr>
        </p:nvSpPr>
        <p:spPr bwMode="auto">
          <a:xfrm>
            <a:off x="1459571" y="6356362"/>
            <a:ext cx="9574799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28" name="Google Shape;228;p45"/>
          <p:cNvSpPr txBox="1">
            <a:spLocks noGrp="1"/>
          </p:cNvSpPr>
          <p:nvPr>
            <p:ph type="sldNum" idx="12"/>
          </p:nvPr>
        </p:nvSpPr>
        <p:spPr bwMode="auto">
          <a:xfrm>
            <a:off x="11413507" y="6356357"/>
            <a:ext cx="559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9pPr>
          </a:lstStyle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ru-RU"/>
              <a:t/>
            </a:fld>
            <a:endParaRPr/>
          </a:p>
        </p:txBody>
      </p:sp>
      <p:sp>
        <p:nvSpPr>
          <p:cNvPr id="229" name="Google Shape;229;p45"/>
          <p:cNvSpPr txBox="1">
            <a:spLocks noGrp="1"/>
          </p:cNvSpPr>
          <p:nvPr>
            <p:ph type="title"/>
          </p:nvPr>
        </p:nvSpPr>
        <p:spPr bwMode="auto">
          <a:xfrm>
            <a:off x="1994303" y="421226"/>
            <a:ext cx="9862799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  <a:defRPr>
                <a:solidFill>
                  <a:srgbClr val="F2F2F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pic>
        <p:nvPicPr>
          <p:cNvPr id="230" name="Google Shape;230;p45"/>
          <p:cNvPicPr/>
          <p:nvPr/>
        </p:nvPicPr>
        <p:blipFill>
          <a:blip r:embed="rId2">
            <a:alphaModFix/>
          </a:blip>
          <a:stretch/>
        </p:blipFill>
        <p:spPr bwMode="auto">
          <a:xfrm>
            <a:off x="8250873" y="489638"/>
            <a:ext cx="3525497" cy="30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45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404055" y="267756"/>
            <a:ext cx="1255740" cy="6254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Два объекта" preserve="0" showMasterPhAnim="0" userDrawn="1">
  <p:cSld name="Два объекта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33" name="Google Shape;233;p46"/>
          <p:cNvSpPr txBox="1">
            <a:spLocks noGrp="1"/>
          </p:cNvSpPr>
          <p:nvPr>
            <p:ph type="body" idx="1"/>
          </p:nvPr>
        </p:nvSpPr>
        <p:spPr bwMode="auto">
          <a:xfrm>
            <a:off x="315387" y="1016001"/>
            <a:ext cx="5704500" cy="51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34" name="Google Shape;234;p46"/>
          <p:cNvSpPr txBox="1">
            <a:spLocks noGrp="1"/>
          </p:cNvSpPr>
          <p:nvPr>
            <p:ph type="body" idx="2"/>
          </p:nvPr>
        </p:nvSpPr>
        <p:spPr bwMode="auto">
          <a:xfrm>
            <a:off x="6172206" y="1016001"/>
            <a:ext cx="5670600" cy="51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35" name="Google Shape;235;p46"/>
          <p:cNvSpPr txBox="1">
            <a:spLocks noGrp="1"/>
          </p:cNvSpPr>
          <p:nvPr>
            <p:ph type="dt" idx="10"/>
          </p:nvPr>
        </p:nvSpPr>
        <p:spPr bwMode="auto">
          <a:xfrm>
            <a:off x="306390" y="6356362"/>
            <a:ext cx="104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36" name="Google Shape;236;p46"/>
          <p:cNvSpPr txBox="1">
            <a:spLocks noGrp="1"/>
          </p:cNvSpPr>
          <p:nvPr>
            <p:ph type="ftr" idx="11"/>
          </p:nvPr>
        </p:nvSpPr>
        <p:spPr bwMode="auto">
          <a:xfrm>
            <a:off x="1459571" y="6356362"/>
            <a:ext cx="9574799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37" name="Google Shape;237;p46"/>
          <p:cNvSpPr txBox="1">
            <a:spLocks noGrp="1"/>
          </p:cNvSpPr>
          <p:nvPr>
            <p:ph type="sldNum" idx="12"/>
          </p:nvPr>
        </p:nvSpPr>
        <p:spPr bwMode="auto">
          <a:xfrm>
            <a:off x="11413507" y="6356357"/>
            <a:ext cx="559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9pPr>
          </a:lstStyle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ru-RU"/>
              <a:t/>
            </a:fld>
            <a:endParaRPr/>
          </a:p>
        </p:txBody>
      </p:sp>
      <p:sp>
        <p:nvSpPr>
          <p:cNvPr id="238" name="Google Shape;238;p46"/>
          <p:cNvSpPr txBox="1">
            <a:spLocks noGrp="1"/>
          </p:cNvSpPr>
          <p:nvPr>
            <p:ph type="title"/>
          </p:nvPr>
        </p:nvSpPr>
        <p:spPr bwMode="auto">
          <a:xfrm>
            <a:off x="1994303" y="421226"/>
            <a:ext cx="9862799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pic>
        <p:nvPicPr>
          <p:cNvPr id="239" name="Google Shape;239;p46"/>
          <p:cNvPicPr/>
          <p:nvPr/>
        </p:nvPicPr>
        <p:blipFill>
          <a:blip r:embed="rId2">
            <a:alphaModFix/>
          </a:blip>
          <a:stretch/>
        </p:blipFill>
        <p:spPr bwMode="auto">
          <a:xfrm>
            <a:off x="8250873" y="489638"/>
            <a:ext cx="3525497" cy="30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46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404055" y="267756"/>
            <a:ext cx="1255740" cy="6254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Сравнение" preserve="0" showMasterPhAnim="0" userDrawn="1">
  <p:cSld name="Сравнение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42" name="Google Shape;242;p47"/>
          <p:cNvSpPr txBox="1">
            <a:spLocks noGrp="1"/>
          </p:cNvSpPr>
          <p:nvPr>
            <p:ph type="body" idx="1"/>
          </p:nvPr>
        </p:nvSpPr>
        <p:spPr bwMode="auto">
          <a:xfrm>
            <a:off x="315386" y="1015427"/>
            <a:ext cx="56823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1400" b="1"/>
            </a:lvl1pPr>
            <a:lvl2pPr marL="914400" lvl="1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266"/>
              <a:buNone/>
              <a:defRPr sz="1250" b="1"/>
            </a:lvl2pPr>
            <a:lvl3pPr marL="1371600" lvl="2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141"/>
              <a:buNone/>
              <a:defRPr sz="1150" b="1"/>
            </a:lvl3pPr>
            <a:lvl4pPr marL="1828800" lvl="3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013"/>
              <a:buNone/>
              <a:defRPr sz="1000" b="1"/>
            </a:lvl4pPr>
            <a:lvl5pPr marL="2286000" lvl="4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013"/>
              <a:buNone/>
              <a:defRPr sz="1000" b="1"/>
            </a:lvl5pPr>
            <a:lvl6pPr marL="2743200" lvl="5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sz="1000" b="1"/>
            </a:lvl6pPr>
            <a:lvl7pPr marL="3200400" lvl="6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sz="1000" b="1"/>
            </a:lvl7pPr>
            <a:lvl8pPr marL="3657600" lvl="7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sz="1000" b="1"/>
            </a:lvl8pPr>
            <a:lvl9pPr marL="4114800" lvl="8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sz="1000" b="1"/>
            </a:lvl9pPr>
          </a:lstStyle>
          <a:p>
            <a:pPr>
              <a:defRPr/>
            </a:pPr>
            <a:endParaRPr/>
          </a:p>
        </p:txBody>
      </p:sp>
      <p:sp>
        <p:nvSpPr>
          <p:cNvPr id="243" name="Google Shape;243;p47"/>
          <p:cNvSpPr txBox="1">
            <a:spLocks noGrp="1"/>
          </p:cNvSpPr>
          <p:nvPr>
            <p:ph type="body" idx="2"/>
          </p:nvPr>
        </p:nvSpPr>
        <p:spPr bwMode="auto">
          <a:xfrm>
            <a:off x="349334" y="1598615"/>
            <a:ext cx="5648400" cy="46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44" name="Google Shape;244;p47"/>
          <p:cNvSpPr txBox="1">
            <a:spLocks noGrp="1"/>
          </p:cNvSpPr>
          <p:nvPr>
            <p:ph type="body" idx="3"/>
          </p:nvPr>
        </p:nvSpPr>
        <p:spPr bwMode="auto">
          <a:xfrm>
            <a:off x="6172205" y="1015427"/>
            <a:ext cx="56847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1400" b="1"/>
            </a:lvl1pPr>
            <a:lvl2pPr marL="914400" lvl="1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266"/>
              <a:buNone/>
              <a:defRPr sz="1250" b="1"/>
            </a:lvl2pPr>
            <a:lvl3pPr marL="1371600" lvl="2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141"/>
              <a:buNone/>
              <a:defRPr sz="1150" b="1"/>
            </a:lvl3pPr>
            <a:lvl4pPr marL="1828800" lvl="3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013"/>
              <a:buNone/>
              <a:defRPr sz="1000" b="1"/>
            </a:lvl4pPr>
            <a:lvl5pPr marL="2286000" lvl="4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013"/>
              <a:buNone/>
              <a:defRPr sz="1000" b="1"/>
            </a:lvl5pPr>
            <a:lvl6pPr marL="2743200" lvl="5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sz="1000" b="1"/>
            </a:lvl6pPr>
            <a:lvl7pPr marL="3200400" lvl="6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sz="1000" b="1"/>
            </a:lvl7pPr>
            <a:lvl8pPr marL="3657600" lvl="7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sz="1000" b="1"/>
            </a:lvl8pPr>
            <a:lvl9pPr marL="4114800" lvl="8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sz="1000" b="1"/>
            </a:lvl9pPr>
          </a:lstStyle>
          <a:p>
            <a:pPr>
              <a:defRPr/>
            </a:pPr>
            <a:endParaRPr/>
          </a:p>
        </p:txBody>
      </p:sp>
      <p:sp>
        <p:nvSpPr>
          <p:cNvPr id="245" name="Google Shape;245;p47"/>
          <p:cNvSpPr txBox="1">
            <a:spLocks noGrp="1"/>
          </p:cNvSpPr>
          <p:nvPr>
            <p:ph type="body" idx="4"/>
          </p:nvPr>
        </p:nvSpPr>
        <p:spPr bwMode="auto">
          <a:xfrm>
            <a:off x="6172202" y="1598615"/>
            <a:ext cx="5670600" cy="46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46" name="Google Shape;246;p47"/>
          <p:cNvSpPr txBox="1">
            <a:spLocks noGrp="1"/>
          </p:cNvSpPr>
          <p:nvPr>
            <p:ph type="dt" idx="10"/>
          </p:nvPr>
        </p:nvSpPr>
        <p:spPr bwMode="auto">
          <a:xfrm>
            <a:off x="306390" y="6356362"/>
            <a:ext cx="104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47" name="Google Shape;247;p47"/>
          <p:cNvSpPr txBox="1">
            <a:spLocks noGrp="1"/>
          </p:cNvSpPr>
          <p:nvPr>
            <p:ph type="ftr" idx="11"/>
          </p:nvPr>
        </p:nvSpPr>
        <p:spPr bwMode="auto">
          <a:xfrm>
            <a:off x="1459571" y="6356362"/>
            <a:ext cx="9574799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48" name="Google Shape;248;p47"/>
          <p:cNvSpPr txBox="1">
            <a:spLocks noGrp="1"/>
          </p:cNvSpPr>
          <p:nvPr>
            <p:ph type="sldNum" idx="12"/>
          </p:nvPr>
        </p:nvSpPr>
        <p:spPr bwMode="auto">
          <a:xfrm>
            <a:off x="11413507" y="6356357"/>
            <a:ext cx="559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9pPr>
          </a:lstStyle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ru-RU"/>
              <a:t/>
            </a:fld>
            <a:endParaRPr/>
          </a:p>
        </p:txBody>
      </p:sp>
      <p:sp>
        <p:nvSpPr>
          <p:cNvPr id="249" name="Google Shape;249;p47"/>
          <p:cNvSpPr txBox="1">
            <a:spLocks noGrp="1"/>
          </p:cNvSpPr>
          <p:nvPr>
            <p:ph type="title"/>
          </p:nvPr>
        </p:nvSpPr>
        <p:spPr bwMode="auto">
          <a:xfrm>
            <a:off x="1994303" y="421226"/>
            <a:ext cx="9862799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pic>
        <p:nvPicPr>
          <p:cNvPr id="250" name="Google Shape;250;p47"/>
          <p:cNvPicPr/>
          <p:nvPr/>
        </p:nvPicPr>
        <p:blipFill>
          <a:blip r:embed="rId2">
            <a:alphaModFix/>
          </a:blip>
          <a:stretch/>
        </p:blipFill>
        <p:spPr bwMode="auto">
          <a:xfrm>
            <a:off x="8250873" y="489638"/>
            <a:ext cx="3525497" cy="30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47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404055" y="267756"/>
            <a:ext cx="1255740" cy="6254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Пустой с заголовком" preserve="0" showMasterPhAnim="0" userDrawn="1">
  <p:cSld name="Пустой с заголовком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" name="Google Shape;21;p30"/>
          <p:cNvSpPr txBox="1">
            <a:spLocks noGrp="1"/>
          </p:cNvSpPr>
          <p:nvPr>
            <p:ph type="dt" idx="10"/>
          </p:nvPr>
        </p:nvSpPr>
        <p:spPr bwMode="auto">
          <a:xfrm>
            <a:off x="306390" y="6356362"/>
            <a:ext cx="104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2" name="Google Shape;22;p30"/>
          <p:cNvSpPr txBox="1">
            <a:spLocks noGrp="1"/>
          </p:cNvSpPr>
          <p:nvPr>
            <p:ph type="ftr" idx="11"/>
          </p:nvPr>
        </p:nvSpPr>
        <p:spPr bwMode="auto">
          <a:xfrm>
            <a:off x="1459571" y="6356362"/>
            <a:ext cx="9574799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3" name="Google Shape;23;p30"/>
          <p:cNvSpPr txBox="1">
            <a:spLocks noGrp="1"/>
          </p:cNvSpPr>
          <p:nvPr>
            <p:ph type="sldNum" idx="12"/>
          </p:nvPr>
        </p:nvSpPr>
        <p:spPr bwMode="auto">
          <a:xfrm>
            <a:off x="11413507" y="6356357"/>
            <a:ext cx="559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9pPr>
          </a:lstStyle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ru-RU"/>
              <a:t/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Пустой слайд" preserve="0" showMasterPhAnim="0" type="blank" userDrawn="1">
  <p:cSld name="BLANK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53" name="Google Shape;253;p48"/>
          <p:cNvSpPr txBox="1">
            <a:spLocks noGrp="1"/>
          </p:cNvSpPr>
          <p:nvPr>
            <p:ph type="dt" idx="10"/>
          </p:nvPr>
        </p:nvSpPr>
        <p:spPr bwMode="auto">
          <a:xfrm>
            <a:off x="306390" y="6356362"/>
            <a:ext cx="104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54" name="Google Shape;254;p48"/>
          <p:cNvSpPr txBox="1">
            <a:spLocks noGrp="1"/>
          </p:cNvSpPr>
          <p:nvPr>
            <p:ph type="ftr" idx="11"/>
          </p:nvPr>
        </p:nvSpPr>
        <p:spPr bwMode="auto">
          <a:xfrm>
            <a:off x="1459571" y="6356362"/>
            <a:ext cx="9574799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55" name="Google Shape;255;p48"/>
          <p:cNvSpPr txBox="1">
            <a:spLocks noGrp="1"/>
          </p:cNvSpPr>
          <p:nvPr>
            <p:ph type="sldNum" idx="12"/>
          </p:nvPr>
        </p:nvSpPr>
        <p:spPr bwMode="auto">
          <a:xfrm>
            <a:off x="11413507" y="6356357"/>
            <a:ext cx="559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9pPr>
          </a:lstStyle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ru-RU"/>
              <a:t/>
            </a:fld>
            <a:endParaRPr/>
          </a:p>
        </p:txBody>
      </p:sp>
      <p:pic>
        <p:nvPicPr>
          <p:cNvPr id="256" name="Google Shape;256;p48"/>
          <p:cNvPicPr/>
          <p:nvPr/>
        </p:nvPicPr>
        <p:blipFill>
          <a:blip r:embed="rId2">
            <a:alphaModFix/>
          </a:blip>
          <a:stretch/>
        </p:blipFill>
        <p:spPr bwMode="auto">
          <a:xfrm>
            <a:off x="8250873" y="489638"/>
            <a:ext cx="3525497" cy="30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48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404055" y="267756"/>
            <a:ext cx="1255740" cy="6254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Объект с подписью" preserve="0" showMasterPhAnim="0" type="objTx" userDrawn="1">
  <p:cSld name="OBJECT_WITH_CAPTION_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59" name="Google Shape;259;p49"/>
          <p:cNvSpPr txBox="1">
            <a:spLocks noGrp="1"/>
          </p:cNvSpPr>
          <p:nvPr>
            <p:ph type="title"/>
          </p:nvPr>
        </p:nvSpPr>
        <p:spPr bwMode="auto">
          <a:xfrm>
            <a:off x="334966" y="1015999"/>
            <a:ext cx="4437000" cy="12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2400"/>
              <a:buFont typeface="Montserrat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60" name="Google Shape;260;p49"/>
          <p:cNvSpPr txBox="1">
            <a:spLocks noGrp="1"/>
          </p:cNvSpPr>
          <p:nvPr>
            <p:ph type="body" idx="1"/>
          </p:nvPr>
        </p:nvSpPr>
        <p:spPr bwMode="auto">
          <a:xfrm>
            <a:off x="5183194" y="1015999"/>
            <a:ext cx="6673800" cy="50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1185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773"/>
              <a:buChar char="•"/>
              <a:defRPr sz="1750"/>
            </a:lvl1pPr>
            <a:lvl2pPr marL="914400" lvl="1" indent="-325119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520"/>
              <a:buChar char="•"/>
              <a:defRPr sz="1500"/>
            </a:lvl2pPr>
            <a:lvl3pPr marL="1371600" lvl="2" indent="-308991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266"/>
              <a:buChar char="•"/>
              <a:defRPr sz="1250"/>
            </a:lvl3pPr>
            <a:lvl4pPr marL="1828800" lvl="3" indent="-301053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141"/>
              <a:buChar char="•"/>
              <a:defRPr sz="1150"/>
            </a:lvl4pPr>
            <a:lvl5pPr marL="2286000" lvl="4" indent="-301053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141"/>
              <a:buChar char="•"/>
              <a:defRPr sz="1150"/>
            </a:lvl5pPr>
            <a:lvl6pPr marL="2743200" lvl="5" indent="-308991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266"/>
              <a:buChar char="•"/>
              <a:defRPr sz="1250"/>
            </a:lvl6pPr>
            <a:lvl7pPr marL="3200400" lvl="6" indent="-308991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266"/>
              <a:buChar char="•"/>
              <a:defRPr sz="1250"/>
            </a:lvl7pPr>
            <a:lvl8pPr marL="3657600" lvl="7" indent="-30899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266"/>
              <a:buChar char="•"/>
              <a:defRPr sz="1250"/>
            </a:lvl8pPr>
            <a:lvl9pPr marL="4114800" lvl="8" indent="-30899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266"/>
              <a:buChar char="•"/>
              <a:defRPr sz="1250"/>
            </a:lvl9pPr>
          </a:lstStyle>
          <a:p>
            <a:pPr>
              <a:defRPr/>
            </a:pPr>
            <a:endParaRPr/>
          </a:p>
        </p:txBody>
      </p:sp>
      <p:sp>
        <p:nvSpPr>
          <p:cNvPr id="261" name="Google Shape;261;p49"/>
          <p:cNvSpPr txBox="1">
            <a:spLocks noGrp="1"/>
          </p:cNvSpPr>
          <p:nvPr>
            <p:ph type="body" idx="2"/>
          </p:nvPr>
        </p:nvSpPr>
        <p:spPr bwMode="auto">
          <a:xfrm>
            <a:off x="334966" y="2428239"/>
            <a:ext cx="4437000" cy="36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886"/>
              <a:buNone/>
              <a:defRPr sz="900"/>
            </a:lvl2pPr>
            <a:lvl3pPr marL="1371600" lvl="2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760"/>
              <a:buNone/>
              <a:defRPr sz="750"/>
            </a:lvl3pPr>
            <a:lvl4pPr marL="1828800" lvl="3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631"/>
              <a:buNone/>
              <a:defRPr sz="650"/>
            </a:lvl4pPr>
            <a:lvl5pPr marL="2286000" lvl="4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631"/>
              <a:buNone/>
              <a:defRPr sz="650"/>
            </a:lvl5pPr>
            <a:lvl6pPr marL="2743200" lvl="5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631"/>
              <a:buNone/>
              <a:defRPr sz="650"/>
            </a:lvl6pPr>
            <a:lvl7pPr marL="3200400" lvl="6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631"/>
              <a:buNone/>
              <a:defRPr sz="650"/>
            </a:lvl7pPr>
            <a:lvl8pPr marL="3657600" lvl="7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631"/>
              <a:buNone/>
              <a:defRPr sz="650"/>
            </a:lvl8pPr>
            <a:lvl9pPr marL="4114800" lvl="8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631"/>
              <a:buNone/>
              <a:defRPr sz="650"/>
            </a:lvl9pPr>
          </a:lstStyle>
          <a:p>
            <a:pPr>
              <a:defRPr/>
            </a:pPr>
            <a:endParaRPr/>
          </a:p>
        </p:txBody>
      </p:sp>
      <p:sp>
        <p:nvSpPr>
          <p:cNvPr id="262" name="Google Shape;262;p49"/>
          <p:cNvSpPr txBox="1">
            <a:spLocks noGrp="1"/>
          </p:cNvSpPr>
          <p:nvPr>
            <p:ph type="dt" idx="10"/>
          </p:nvPr>
        </p:nvSpPr>
        <p:spPr bwMode="auto">
          <a:xfrm>
            <a:off x="306390" y="6356362"/>
            <a:ext cx="104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63" name="Google Shape;263;p49"/>
          <p:cNvSpPr txBox="1">
            <a:spLocks noGrp="1"/>
          </p:cNvSpPr>
          <p:nvPr>
            <p:ph type="ftr" idx="11"/>
          </p:nvPr>
        </p:nvSpPr>
        <p:spPr bwMode="auto">
          <a:xfrm>
            <a:off x="1459571" y="6356362"/>
            <a:ext cx="9574799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64" name="Google Shape;264;p49"/>
          <p:cNvSpPr txBox="1">
            <a:spLocks noGrp="1"/>
          </p:cNvSpPr>
          <p:nvPr>
            <p:ph type="sldNum" idx="12"/>
          </p:nvPr>
        </p:nvSpPr>
        <p:spPr bwMode="auto">
          <a:xfrm>
            <a:off x="11413507" y="6356357"/>
            <a:ext cx="559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9pPr>
          </a:lstStyle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ru-RU"/>
              <a:t/>
            </a:fld>
            <a:endParaRPr/>
          </a:p>
        </p:txBody>
      </p:sp>
      <p:pic>
        <p:nvPicPr>
          <p:cNvPr id="265" name="Google Shape;265;p49"/>
          <p:cNvPicPr/>
          <p:nvPr/>
        </p:nvPicPr>
        <p:blipFill>
          <a:blip r:embed="rId2">
            <a:alphaModFix/>
          </a:blip>
          <a:stretch/>
        </p:blipFill>
        <p:spPr bwMode="auto">
          <a:xfrm>
            <a:off x="8250873" y="489638"/>
            <a:ext cx="3525497" cy="30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49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404055" y="267756"/>
            <a:ext cx="1255740" cy="6254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Пустой" preserve="0" showMasterPhAnim="0" userDrawn="1">
  <p:cSld name="Пустой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268" name="Google Shape;268;p50"/>
          <p:cNvPicPr/>
          <p:nvPr/>
        </p:nvPicPr>
        <p:blipFill>
          <a:blip r:embed="rId2">
            <a:alphaModFix/>
          </a:blip>
          <a:stretch/>
        </p:blipFill>
        <p:spPr bwMode="auto">
          <a:xfrm>
            <a:off x="8250873" y="489638"/>
            <a:ext cx="3525497" cy="30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50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404055" y="267756"/>
            <a:ext cx="1255740" cy="6254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Титульный слайд" preserve="0" showMasterPhAnim="0" userDrawn="1">
  <p:cSld name="Титульный слайд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5" name="Google Shape;25;p31"/>
          <p:cNvSpPr>
            <a:spLocks noGrp="1"/>
          </p:cNvSpPr>
          <p:nvPr>
            <p:ph type="pic" idx="2"/>
          </p:nvPr>
        </p:nvSpPr>
        <p:spPr bwMode="auto">
          <a:xfrm>
            <a:off x="6792000" y="395288"/>
            <a:ext cx="5400000" cy="5400000"/>
          </a:xfrm>
          <a:prstGeom prst="rect">
            <a:avLst/>
          </a:prstGeom>
          <a:noFill/>
          <a:ln>
            <a:noFill/>
          </a:ln>
        </p:spPr>
      </p:sp>
      <p:sp>
        <p:nvSpPr>
          <p:cNvPr id="26" name="Google Shape;26;p31"/>
          <p:cNvSpPr txBox="1">
            <a:spLocks noGrp="1"/>
          </p:cNvSpPr>
          <p:nvPr>
            <p:ph type="ctrTitle"/>
          </p:nvPr>
        </p:nvSpPr>
        <p:spPr bwMode="auto">
          <a:xfrm>
            <a:off x="0" y="4323440"/>
            <a:ext cx="8930700" cy="827100"/>
          </a:xfrm>
          <a:prstGeom prst="rect">
            <a:avLst/>
          </a:prstGeom>
          <a:solidFill>
            <a:schemeClr val="l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2800"/>
              <a:buFont typeface="Montserrat"/>
              <a:buNone/>
              <a:defRPr sz="2800">
                <a:solidFill>
                  <a:srgbClr val="F2F2F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27" name="Google Shape;27;p31"/>
          <p:cNvSpPr>
            <a:spLocks noGrp="1"/>
          </p:cNvSpPr>
          <p:nvPr>
            <p:ph type="pic" idx="3"/>
          </p:nvPr>
        </p:nvSpPr>
        <p:spPr bwMode="auto">
          <a:xfrm>
            <a:off x="802640" y="2911980"/>
            <a:ext cx="3386700" cy="1082700"/>
          </a:xfrm>
          <a:prstGeom prst="rect">
            <a:avLst/>
          </a:prstGeom>
          <a:noFill/>
          <a:ln>
            <a:noFill/>
          </a:ln>
        </p:spPr>
      </p:sp>
      <p:sp>
        <p:nvSpPr>
          <p:cNvPr id="28" name="Google Shape;28;p31"/>
          <p:cNvSpPr txBox="1">
            <a:spLocks noGrp="1"/>
          </p:cNvSpPr>
          <p:nvPr>
            <p:ph type="body" idx="1"/>
          </p:nvPr>
        </p:nvSpPr>
        <p:spPr bwMode="auto">
          <a:xfrm>
            <a:off x="0" y="5149851"/>
            <a:ext cx="8930700" cy="757200"/>
          </a:xfrm>
          <a:prstGeom prst="rect">
            <a:avLst/>
          </a:prstGeom>
          <a:solidFill>
            <a:schemeClr val="l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 sz="18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pic>
        <p:nvPicPr>
          <p:cNvPr id="29" name="Google Shape;29;p31"/>
          <p:cNvPicPr/>
          <p:nvPr/>
        </p:nvPicPr>
        <p:blipFill>
          <a:blip r:embed="rId2">
            <a:alphaModFix/>
          </a:blip>
          <a:stretch/>
        </p:blipFill>
        <p:spPr bwMode="auto">
          <a:xfrm>
            <a:off x="8250873" y="489638"/>
            <a:ext cx="3525497" cy="30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30;p31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404055" y="267756"/>
            <a:ext cx="1255740" cy="6254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Команда" preserve="0" showMasterPhAnim="0" userDrawn="1">
  <p:cSld name="Команда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2" name="Google Shape;32;p32"/>
          <p:cNvSpPr txBox="1">
            <a:spLocks noGrp="1"/>
          </p:cNvSpPr>
          <p:nvPr>
            <p:ph type="dt" idx="10"/>
          </p:nvPr>
        </p:nvSpPr>
        <p:spPr bwMode="auto">
          <a:xfrm>
            <a:off x="306390" y="6356362"/>
            <a:ext cx="104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33" name="Google Shape;33;p32"/>
          <p:cNvSpPr txBox="1">
            <a:spLocks noGrp="1"/>
          </p:cNvSpPr>
          <p:nvPr>
            <p:ph type="ftr" idx="11"/>
          </p:nvPr>
        </p:nvSpPr>
        <p:spPr bwMode="auto">
          <a:xfrm>
            <a:off x="1459571" y="6356362"/>
            <a:ext cx="9574799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34" name="Google Shape;34;p32"/>
          <p:cNvSpPr txBox="1">
            <a:spLocks noGrp="1"/>
          </p:cNvSpPr>
          <p:nvPr>
            <p:ph type="sldNum" idx="12"/>
          </p:nvPr>
        </p:nvSpPr>
        <p:spPr bwMode="auto">
          <a:xfrm>
            <a:off x="11413507" y="6356357"/>
            <a:ext cx="559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9pPr>
          </a:lstStyle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ru-RU"/>
              <a:t/>
            </a:fld>
            <a:endParaRPr/>
          </a:p>
        </p:txBody>
      </p:sp>
      <p:sp>
        <p:nvSpPr>
          <p:cNvPr id="35" name="Google Shape;35;p32"/>
          <p:cNvSpPr txBox="1">
            <a:spLocks noGrp="1"/>
          </p:cNvSpPr>
          <p:nvPr>
            <p:ph type="title"/>
          </p:nvPr>
        </p:nvSpPr>
        <p:spPr bwMode="auto">
          <a:xfrm>
            <a:off x="1994303" y="421226"/>
            <a:ext cx="9862799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36" name="Google Shape;36;p32"/>
          <p:cNvSpPr txBox="1">
            <a:spLocks noGrp="1"/>
          </p:cNvSpPr>
          <p:nvPr>
            <p:ph type="body" idx="1"/>
          </p:nvPr>
        </p:nvSpPr>
        <p:spPr bwMode="auto">
          <a:xfrm>
            <a:off x="806323" y="4192124"/>
            <a:ext cx="1843500" cy="15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37" name="Google Shape;37;p32"/>
          <p:cNvSpPr txBox="1">
            <a:spLocks noGrp="1"/>
          </p:cNvSpPr>
          <p:nvPr>
            <p:ph type="body" idx="2"/>
          </p:nvPr>
        </p:nvSpPr>
        <p:spPr bwMode="auto">
          <a:xfrm>
            <a:off x="3014568" y="4192124"/>
            <a:ext cx="1843500" cy="15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38" name="Google Shape;38;p32"/>
          <p:cNvSpPr txBox="1">
            <a:spLocks noGrp="1"/>
          </p:cNvSpPr>
          <p:nvPr>
            <p:ph type="body" idx="3"/>
          </p:nvPr>
        </p:nvSpPr>
        <p:spPr bwMode="auto">
          <a:xfrm>
            <a:off x="5191192" y="4192124"/>
            <a:ext cx="1843500" cy="15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39" name="Google Shape;39;p32"/>
          <p:cNvSpPr txBox="1">
            <a:spLocks noGrp="1"/>
          </p:cNvSpPr>
          <p:nvPr>
            <p:ph type="body" idx="4"/>
          </p:nvPr>
        </p:nvSpPr>
        <p:spPr bwMode="auto">
          <a:xfrm>
            <a:off x="7366644" y="4192124"/>
            <a:ext cx="1843500" cy="15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40" name="Google Shape;40;p32"/>
          <p:cNvSpPr txBox="1">
            <a:spLocks noGrp="1"/>
          </p:cNvSpPr>
          <p:nvPr>
            <p:ph type="body" idx="5"/>
          </p:nvPr>
        </p:nvSpPr>
        <p:spPr bwMode="auto">
          <a:xfrm>
            <a:off x="9542096" y="4192124"/>
            <a:ext cx="1843500" cy="15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pic>
        <p:nvPicPr>
          <p:cNvPr id="41" name="Google Shape;41;p32"/>
          <p:cNvPicPr/>
          <p:nvPr/>
        </p:nvPicPr>
        <p:blipFill>
          <a:blip r:embed="rId2">
            <a:alphaModFix/>
          </a:blip>
          <a:stretch/>
        </p:blipFill>
        <p:spPr bwMode="auto">
          <a:xfrm>
            <a:off x="8250873" y="489638"/>
            <a:ext cx="3525497" cy="30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42;p32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404055" y="267756"/>
            <a:ext cx="1255740" cy="6254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Содержание_1" preserve="0" showMasterPhAnim="0" userDrawn="1">
  <p:cSld name="Содержание_1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4" name="Google Shape;44;p33"/>
          <p:cNvSpPr txBox="1">
            <a:spLocks noGrp="1"/>
          </p:cNvSpPr>
          <p:nvPr>
            <p:ph type="dt" idx="10"/>
          </p:nvPr>
        </p:nvSpPr>
        <p:spPr bwMode="auto">
          <a:xfrm>
            <a:off x="306390" y="6356362"/>
            <a:ext cx="104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45" name="Google Shape;45;p33"/>
          <p:cNvSpPr txBox="1">
            <a:spLocks noGrp="1"/>
          </p:cNvSpPr>
          <p:nvPr>
            <p:ph type="ftr" idx="11"/>
          </p:nvPr>
        </p:nvSpPr>
        <p:spPr bwMode="auto">
          <a:xfrm>
            <a:off x="1459571" y="6356362"/>
            <a:ext cx="9574799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46" name="Google Shape;46;p33"/>
          <p:cNvSpPr txBox="1">
            <a:spLocks noGrp="1"/>
          </p:cNvSpPr>
          <p:nvPr>
            <p:ph type="sldNum" idx="12"/>
          </p:nvPr>
        </p:nvSpPr>
        <p:spPr bwMode="auto">
          <a:xfrm>
            <a:off x="11413507" y="6356357"/>
            <a:ext cx="559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9pPr>
          </a:lstStyle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ru-RU"/>
              <a:t/>
            </a:fld>
            <a:endParaRPr/>
          </a:p>
        </p:txBody>
      </p:sp>
      <p:sp>
        <p:nvSpPr>
          <p:cNvPr id="47" name="Google Shape;47;p33"/>
          <p:cNvSpPr txBox="1">
            <a:spLocks noGrp="1"/>
          </p:cNvSpPr>
          <p:nvPr>
            <p:ph type="body" idx="1"/>
          </p:nvPr>
        </p:nvSpPr>
        <p:spPr bwMode="auto">
          <a:xfrm>
            <a:off x="1873541" y="1222713"/>
            <a:ext cx="3867000" cy="4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48" name="Google Shape;48;p33"/>
          <p:cNvSpPr txBox="1">
            <a:spLocks noGrp="1"/>
          </p:cNvSpPr>
          <p:nvPr>
            <p:ph type="body" idx="2"/>
          </p:nvPr>
        </p:nvSpPr>
        <p:spPr bwMode="auto">
          <a:xfrm>
            <a:off x="1873544" y="1790324"/>
            <a:ext cx="38670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49" name="Google Shape;49;p33"/>
          <p:cNvSpPr txBox="1">
            <a:spLocks noGrp="1"/>
          </p:cNvSpPr>
          <p:nvPr>
            <p:ph type="body" idx="3"/>
          </p:nvPr>
        </p:nvSpPr>
        <p:spPr bwMode="auto">
          <a:xfrm>
            <a:off x="1854185" y="2826697"/>
            <a:ext cx="3867000" cy="40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50" name="Google Shape;50;p33"/>
          <p:cNvSpPr txBox="1">
            <a:spLocks noGrp="1"/>
          </p:cNvSpPr>
          <p:nvPr>
            <p:ph type="body" idx="4"/>
          </p:nvPr>
        </p:nvSpPr>
        <p:spPr bwMode="auto">
          <a:xfrm>
            <a:off x="1854185" y="3374436"/>
            <a:ext cx="38670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51" name="Google Shape;51;p33"/>
          <p:cNvSpPr txBox="1">
            <a:spLocks noGrp="1"/>
          </p:cNvSpPr>
          <p:nvPr>
            <p:ph type="body" idx="5"/>
          </p:nvPr>
        </p:nvSpPr>
        <p:spPr bwMode="auto">
          <a:xfrm>
            <a:off x="1854185" y="4410809"/>
            <a:ext cx="3867000" cy="40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52" name="Google Shape;52;p33"/>
          <p:cNvSpPr txBox="1">
            <a:spLocks noGrp="1"/>
          </p:cNvSpPr>
          <p:nvPr>
            <p:ph type="body" idx="6"/>
          </p:nvPr>
        </p:nvSpPr>
        <p:spPr bwMode="auto">
          <a:xfrm>
            <a:off x="1854185" y="4958548"/>
            <a:ext cx="38670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53" name="Google Shape;53;p33"/>
          <p:cNvSpPr txBox="1">
            <a:spLocks noGrp="1"/>
          </p:cNvSpPr>
          <p:nvPr>
            <p:ph type="body" idx="7"/>
          </p:nvPr>
        </p:nvSpPr>
        <p:spPr bwMode="auto">
          <a:xfrm>
            <a:off x="7546648" y="1222713"/>
            <a:ext cx="3867000" cy="4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54" name="Google Shape;54;p33"/>
          <p:cNvSpPr txBox="1">
            <a:spLocks noGrp="1"/>
          </p:cNvSpPr>
          <p:nvPr>
            <p:ph type="body" idx="8"/>
          </p:nvPr>
        </p:nvSpPr>
        <p:spPr bwMode="auto">
          <a:xfrm>
            <a:off x="7546651" y="1790324"/>
            <a:ext cx="38670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55" name="Google Shape;55;p33"/>
          <p:cNvSpPr txBox="1">
            <a:spLocks noGrp="1"/>
          </p:cNvSpPr>
          <p:nvPr>
            <p:ph type="body" idx="9"/>
          </p:nvPr>
        </p:nvSpPr>
        <p:spPr bwMode="auto">
          <a:xfrm>
            <a:off x="7527292" y="2826697"/>
            <a:ext cx="3867000" cy="40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56" name="Google Shape;56;p33"/>
          <p:cNvSpPr txBox="1">
            <a:spLocks noGrp="1"/>
          </p:cNvSpPr>
          <p:nvPr>
            <p:ph type="body" idx="13"/>
          </p:nvPr>
        </p:nvSpPr>
        <p:spPr bwMode="auto">
          <a:xfrm>
            <a:off x="7527292" y="3374436"/>
            <a:ext cx="38670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57" name="Google Shape;57;p33"/>
          <p:cNvSpPr txBox="1">
            <a:spLocks noGrp="1"/>
          </p:cNvSpPr>
          <p:nvPr>
            <p:ph type="body" idx="14"/>
          </p:nvPr>
        </p:nvSpPr>
        <p:spPr bwMode="auto">
          <a:xfrm>
            <a:off x="7527292" y="4410809"/>
            <a:ext cx="3867000" cy="40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58" name="Google Shape;58;p33"/>
          <p:cNvSpPr txBox="1">
            <a:spLocks noGrp="1"/>
          </p:cNvSpPr>
          <p:nvPr>
            <p:ph type="body" idx="15"/>
          </p:nvPr>
        </p:nvSpPr>
        <p:spPr bwMode="auto">
          <a:xfrm>
            <a:off x="7527292" y="4958548"/>
            <a:ext cx="3867000" cy="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59" name="Google Shape;59;p33"/>
          <p:cNvSpPr txBox="1">
            <a:spLocks noGrp="1"/>
          </p:cNvSpPr>
          <p:nvPr>
            <p:ph type="title"/>
          </p:nvPr>
        </p:nvSpPr>
        <p:spPr bwMode="auto">
          <a:xfrm>
            <a:off x="1994303" y="421226"/>
            <a:ext cx="9862799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60" name="Google Shape;60;p33"/>
          <p:cNvSpPr txBox="1">
            <a:spLocks noGrp="1"/>
          </p:cNvSpPr>
          <p:nvPr>
            <p:ph type="body" idx="16"/>
          </p:nvPr>
        </p:nvSpPr>
        <p:spPr bwMode="auto">
          <a:xfrm>
            <a:off x="778492" y="1187988"/>
            <a:ext cx="771000" cy="4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 b="0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61" name="Google Shape;61;p33"/>
          <p:cNvSpPr txBox="1">
            <a:spLocks noGrp="1"/>
          </p:cNvSpPr>
          <p:nvPr>
            <p:ph type="body" idx="17"/>
          </p:nvPr>
        </p:nvSpPr>
        <p:spPr bwMode="auto">
          <a:xfrm>
            <a:off x="759137" y="2791972"/>
            <a:ext cx="771000" cy="40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 b="0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62" name="Google Shape;62;p33"/>
          <p:cNvSpPr txBox="1">
            <a:spLocks noGrp="1"/>
          </p:cNvSpPr>
          <p:nvPr>
            <p:ph type="body" idx="18"/>
          </p:nvPr>
        </p:nvSpPr>
        <p:spPr bwMode="auto">
          <a:xfrm>
            <a:off x="759137" y="4376084"/>
            <a:ext cx="771000" cy="40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 b="0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63" name="Google Shape;63;p33"/>
          <p:cNvSpPr txBox="1">
            <a:spLocks noGrp="1"/>
          </p:cNvSpPr>
          <p:nvPr>
            <p:ph type="body" idx="19"/>
          </p:nvPr>
        </p:nvSpPr>
        <p:spPr bwMode="auto">
          <a:xfrm>
            <a:off x="6451600" y="1187988"/>
            <a:ext cx="771000" cy="4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 b="0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64" name="Google Shape;64;p33"/>
          <p:cNvSpPr txBox="1">
            <a:spLocks noGrp="1"/>
          </p:cNvSpPr>
          <p:nvPr>
            <p:ph type="body" idx="20"/>
          </p:nvPr>
        </p:nvSpPr>
        <p:spPr bwMode="auto">
          <a:xfrm>
            <a:off x="6432244" y="2791972"/>
            <a:ext cx="771000" cy="40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 b="0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65" name="Google Shape;65;p33"/>
          <p:cNvSpPr txBox="1">
            <a:spLocks noGrp="1"/>
          </p:cNvSpPr>
          <p:nvPr>
            <p:ph type="body" idx="21"/>
          </p:nvPr>
        </p:nvSpPr>
        <p:spPr bwMode="auto">
          <a:xfrm>
            <a:off x="6432244" y="4376084"/>
            <a:ext cx="771000" cy="40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 b="0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pic>
        <p:nvPicPr>
          <p:cNvPr id="66" name="Google Shape;66;p33"/>
          <p:cNvPicPr/>
          <p:nvPr/>
        </p:nvPicPr>
        <p:blipFill>
          <a:blip r:embed="rId2">
            <a:alphaModFix/>
          </a:blip>
          <a:stretch/>
        </p:blipFill>
        <p:spPr bwMode="auto">
          <a:xfrm>
            <a:off x="8250873" y="489638"/>
            <a:ext cx="3525497" cy="30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33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404055" y="267756"/>
            <a:ext cx="1255740" cy="6254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Фотографии" preserve="0" showMasterPhAnim="0" userDrawn="1">
  <p:cSld name="Фотографии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9" name="Google Shape;69;p34"/>
          <p:cNvSpPr txBox="1">
            <a:spLocks noGrp="1"/>
          </p:cNvSpPr>
          <p:nvPr>
            <p:ph type="dt" idx="10"/>
          </p:nvPr>
        </p:nvSpPr>
        <p:spPr bwMode="auto">
          <a:xfrm>
            <a:off x="306390" y="6356362"/>
            <a:ext cx="104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70" name="Google Shape;70;p34"/>
          <p:cNvSpPr txBox="1">
            <a:spLocks noGrp="1"/>
          </p:cNvSpPr>
          <p:nvPr>
            <p:ph type="ftr" idx="11"/>
          </p:nvPr>
        </p:nvSpPr>
        <p:spPr bwMode="auto">
          <a:xfrm>
            <a:off x="1459571" y="6356362"/>
            <a:ext cx="9574799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71" name="Google Shape;71;p34"/>
          <p:cNvSpPr txBox="1">
            <a:spLocks noGrp="1"/>
          </p:cNvSpPr>
          <p:nvPr>
            <p:ph type="sldNum" idx="12"/>
          </p:nvPr>
        </p:nvSpPr>
        <p:spPr bwMode="auto">
          <a:xfrm>
            <a:off x="11413507" y="6356357"/>
            <a:ext cx="559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9pPr>
          </a:lstStyle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ru-RU"/>
              <a:t/>
            </a:fld>
            <a:endParaRPr/>
          </a:p>
        </p:txBody>
      </p:sp>
      <p:sp>
        <p:nvSpPr>
          <p:cNvPr id="72" name="Google Shape;72;p34"/>
          <p:cNvSpPr txBox="1">
            <a:spLocks noGrp="1"/>
          </p:cNvSpPr>
          <p:nvPr>
            <p:ph type="title"/>
          </p:nvPr>
        </p:nvSpPr>
        <p:spPr bwMode="auto">
          <a:xfrm>
            <a:off x="1994303" y="421226"/>
            <a:ext cx="9862799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73" name="Google Shape;73;p34"/>
          <p:cNvSpPr>
            <a:spLocks noGrp="1"/>
          </p:cNvSpPr>
          <p:nvPr>
            <p:ph type="pic" idx="2"/>
          </p:nvPr>
        </p:nvSpPr>
        <p:spPr bwMode="auto">
          <a:xfrm>
            <a:off x="7440147" y="1016001"/>
            <a:ext cx="4405800" cy="3078600"/>
          </a:xfrm>
          <a:prstGeom prst="rect">
            <a:avLst/>
          </a:prstGeom>
          <a:noFill/>
          <a:ln>
            <a:noFill/>
          </a:ln>
        </p:spPr>
      </p:sp>
      <p:sp>
        <p:nvSpPr>
          <p:cNvPr id="74" name="Google Shape;74;p34"/>
          <p:cNvSpPr>
            <a:spLocks noGrp="1"/>
          </p:cNvSpPr>
          <p:nvPr>
            <p:ph type="pic" idx="3"/>
          </p:nvPr>
        </p:nvSpPr>
        <p:spPr bwMode="auto">
          <a:xfrm>
            <a:off x="7440149" y="4389108"/>
            <a:ext cx="4405800" cy="1811700"/>
          </a:xfrm>
          <a:prstGeom prst="rect">
            <a:avLst/>
          </a:prstGeom>
          <a:noFill/>
          <a:ln>
            <a:noFill/>
          </a:ln>
        </p:spPr>
      </p:sp>
      <p:sp>
        <p:nvSpPr>
          <p:cNvPr id="75" name="Google Shape;75;p34"/>
          <p:cNvSpPr>
            <a:spLocks noGrp="1"/>
          </p:cNvSpPr>
          <p:nvPr>
            <p:ph type="pic" idx="4"/>
          </p:nvPr>
        </p:nvSpPr>
        <p:spPr bwMode="auto">
          <a:xfrm>
            <a:off x="346075" y="3223948"/>
            <a:ext cx="6806100" cy="2976900"/>
          </a:xfrm>
          <a:prstGeom prst="rect">
            <a:avLst/>
          </a:prstGeom>
          <a:noFill/>
          <a:ln>
            <a:noFill/>
          </a:ln>
        </p:spPr>
      </p:sp>
      <p:sp>
        <p:nvSpPr>
          <p:cNvPr id="76" name="Google Shape;76;p34"/>
          <p:cNvSpPr txBox="1">
            <a:spLocks noGrp="1"/>
          </p:cNvSpPr>
          <p:nvPr>
            <p:ph type="body" idx="1"/>
          </p:nvPr>
        </p:nvSpPr>
        <p:spPr bwMode="auto">
          <a:xfrm>
            <a:off x="346075" y="1016001"/>
            <a:ext cx="6806100" cy="20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77" name="Google Shape;77;p34"/>
          <p:cNvSpPr/>
          <p:nvPr/>
        </p:nvSpPr>
        <p:spPr bwMode="auto">
          <a:xfrm>
            <a:off x="346075" y="1016001"/>
            <a:ext cx="6806100" cy="2029800"/>
          </a:xfrm>
          <a:prstGeom prst="rect">
            <a:avLst/>
          </a:prstGeom>
          <a:solidFill>
            <a:schemeClr val="l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</a:endParaRPr>
          </a:p>
        </p:txBody>
      </p:sp>
      <p:pic>
        <p:nvPicPr>
          <p:cNvPr id="78" name="Google Shape;78;p34"/>
          <p:cNvPicPr/>
          <p:nvPr/>
        </p:nvPicPr>
        <p:blipFill>
          <a:blip r:embed="rId2">
            <a:alphaModFix/>
          </a:blip>
          <a:stretch/>
        </p:blipFill>
        <p:spPr bwMode="auto">
          <a:xfrm>
            <a:off x="8250873" y="489638"/>
            <a:ext cx="3525497" cy="30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34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404055" y="267756"/>
            <a:ext cx="1255740" cy="6254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Пункты" preserve="0" showMasterPhAnim="0" userDrawn="1">
  <p:cSld name="Пункты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1" name="Google Shape;81;p35"/>
          <p:cNvSpPr txBox="1">
            <a:spLocks noGrp="1"/>
          </p:cNvSpPr>
          <p:nvPr>
            <p:ph type="dt" idx="10"/>
          </p:nvPr>
        </p:nvSpPr>
        <p:spPr bwMode="auto">
          <a:xfrm>
            <a:off x="306390" y="6356362"/>
            <a:ext cx="104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82" name="Google Shape;82;p35"/>
          <p:cNvSpPr txBox="1">
            <a:spLocks noGrp="1"/>
          </p:cNvSpPr>
          <p:nvPr>
            <p:ph type="ftr" idx="11"/>
          </p:nvPr>
        </p:nvSpPr>
        <p:spPr bwMode="auto">
          <a:xfrm>
            <a:off x="1459571" y="6356362"/>
            <a:ext cx="9574799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83" name="Google Shape;83;p35"/>
          <p:cNvSpPr txBox="1">
            <a:spLocks noGrp="1"/>
          </p:cNvSpPr>
          <p:nvPr>
            <p:ph type="title"/>
          </p:nvPr>
        </p:nvSpPr>
        <p:spPr bwMode="auto">
          <a:xfrm>
            <a:off x="1994303" y="421226"/>
            <a:ext cx="9862799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84" name="Google Shape;84;p35"/>
          <p:cNvSpPr txBox="1">
            <a:spLocks noGrp="1"/>
          </p:cNvSpPr>
          <p:nvPr>
            <p:ph type="body" idx="1"/>
          </p:nvPr>
        </p:nvSpPr>
        <p:spPr bwMode="auto">
          <a:xfrm>
            <a:off x="1994303" y="2973742"/>
            <a:ext cx="2190900" cy="91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85" name="Google Shape;85;p35"/>
          <p:cNvSpPr txBox="1">
            <a:spLocks noGrp="1"/>
          </p:cNvSpPr>
          <p:nvPr>
            <p:ph type="body" idx="2"/>
          </p:nvPr>
        </p:nvSpPr>
        <p:spPr bwMode="auto">
          <a:xfrm>
            <a:off x="6662923" y="1588128"/>
            <a:ext cx="4902300" cy="7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86" name="Google Shape;86;p35"/>
          <p:cNvSpPr txBox="1">
            <a:spLocks noGrp="1"/>
          </p:cNvSpPr>
          <p:nvPr>
            <p:ph type="body" idx="3"/>
          </p:nvPr>
        </p:nvSpPr>
        <p:spPr bwMode="auto">
          <a:xfrm>
            <a:off x="6662923" y="2445138"/>
            <a:ext cx="4902300" cy="7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87" name="Google Shape;87;p35"/>
          <p:cNvSpPr txBox="1">
            <a:spLocks noGrp="1"/>
          </p:cNvSpPr>
          <p:nvPr>
            <p:ph type="body" idx="4"/>
          </p:nvPr>
        </p:nvSpPr>
        <p:spPr bwMode="auto">
          <a:xfrm>
            <a:off x="6662923" y="3302147"/>
            <a:ext cx="4902300" cy="7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88" name="Google Shape;88;p35"/>
          <p:cNvSpPr txBox="1">
            <a:spLocks noGrp="1"/>
          </p:cNvSpPr>
          <p:nvPr>
            <p:ph type="body" idx="5"/>
          </p:nvPr>
        </p:nvSpPr>
        <p:spPr bwMode="auto">
          <a:xfrm>
            <a:off x="6662923" y="4159156"/>
            <a:ext cx="4902300" cy="7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89" name="Google Shape;89;p35"/>
          <p:cNvSpPr txBox="1">
            <a:spLocks noGrp="1"/>
          </p:cNvSpPr>
          <p:nvPr>
            <p:ph type="body" idx="6"/>
          </p:nvPr>
        </p:nvSpPr>
        <p:spPr bwMode="auto">
          <a:xfrm>
            <a:off x="6662923" y="5016166"/>
            <a:ext cx="4902300" cy="7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pic>
        <p:nvPicPr>
          <p:cNvPr id="90" name="Google Shape;90;p35"/>
          <p:cNvPicPr/>
          <p:nvPr/>
        </p:nvPicPr>
        <p:blipFill>
          <a:blip r:embed="rId2">
            <a:alphaModFix/>
          </a:blip>
          <a:stretch/>
        </p:blipFill>
        <p:spPr bwMode="auto">
          <a:xfrm>
            <a:off x="8250873" y="489638"/>
            <a:ext cx="3525497" cy="30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35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404055" y="267756"/>
            <a:ext cx="1255740" cy="6254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Статистика" preserve="0" showMasterPhAnim="0" userDrawn="1">
  <p:cSld name="Статистика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3" name="Google Shape;93;p36"/>
          <p:cNvSpPr txBox="1">
            <a:spLocks noGrp="1"/>
          </p:cNvSpPr>
          <p:nvPr>
            <p:ph type="dt" idx="10"/>
          </p:nvPr>
        </p:nvSpPr>
        <p:spPr bwMode="auto">
          <a:xfrm>
            <a:off x="306390" y="6356362"/>
            <a:ext cx="104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94" name="Google Shape;94;p36"/>
          <p:cNvSpPr txBox="1">
            <a:spLocks noGrp="1"/>
          </p:cNvSpPr>
          <p:nvPr>
            <p:ph type="ftr" idx="11"/>
          </p:nvPr>
        </p:nvSpPr>
        <p:spPr bwMode="auto">
          <a:xfrm>
            <a:off x="1459571" y="6356362"/>
            <a:ext cx="9574799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95" name="Google Shape;95;p36"/>
          <p:cNvSpPr txBox="1">
            <a:spLocks noGrp="1"/>
          </p:cNvSpPr>
          <p:nvPr>
            <p:ph type="sldNum" idx="12"/>
          </p:nvPr>
        </p:nvSpPr>
        <p:spPr bwMode="auto">
          <a:xfrm>
            <a:off x="11413507" y="6356357"/>
            <a:ext cx="559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9pPr>
          </a:lstStyle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ru-RU"/>
              <a:t/>
            </a:fld>
            <a:endParaRPr/>
          </a:p>
        </p:txBody>
      </p:sp>
      <p:sp>
        <p:nvSpPr>
          <p:cNvPr id="96" name="Google Shape;96;p36"/>
          <p:cNvSpPr txBox="1">
            <a:spLocks noGrp="1"/>
          </p:cNvSpPr>
          <p:nvPr>
            <p:ph type="title"/>
          </p:nvPr>
        </p:nvSpPr>
        <p:spPr bwMode="auto">
          <a:xfrm>
            <a:off x="1994303" y="421226"/>
            <a:ext cx="9862799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97" name="Google Shape;97;p36"/>
          <p:cNvSpPr>
            <a:spLocks noGrp="1"/>
          </p:cNvSpPr>
          <p:nvPr>
            <p:ph type="body" idx="1"/>
          </p:nvPr>
        </p:nvSpPr>
        <p:spPr bwMode="auto">
          <a:xfrm>
            <a:off x="6683077" y="1026867"/>
            <a:ext cx="4790400" cy="16155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2F7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 sz="18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98" name="Google Shape;98;p36"/>
          <p:cNvSpPr txBox="1">
            <a:spLocks noGrp="1"/>
          </p:cNvSpPr>
          <p:nvPr>
            <p:ph type="body" idx="2"/>
          </p:nvPr>
        </p:nvSpPr>
        <p:spPr bwMode="auto">
          <a:xfrm>
            <a:off x="6683077" y="1626932"/>
            <a:ext cx="4790400" cy="10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99" name="Google Shape;99;p36"/>
          <p:cNvSpPr>
            <a:spLocks noGrp="1"/>
          </p:cNvSpPr>
          <p:nvPr>
            <p:ph type="body" idx="3"/>
          </p:nvPr>
        </p:nvSpPr>
        <p:spPr bwMode="auto">
          <a:xfrm>
            <a:off x="6683077" y="2807582"/>
            <a:ext cx="4790400" cy="16155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2F7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 sz="18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00" name="Google Shape;100;p36"/>
          <p:cNvSpPr txBox="1">
            <a:spLocks noGrp="1"/>
          </p:cNvSpPr>
          <p:nvPr>
            <p:ph type="body" idx="4"/>
          </p:nvPr>
        </p:nvSpPr>
        <p:spPr bwMode="auto">
          <a:xfrm>
            <a:off x="6683077" y="3407647"/>
            <a:ext cx="4790400" cy="10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01" name="Google Shape;101;p36"/>
          <p:cNvSpPr>
            <a:spLocks noGrp="1"/>
          </p:cNvSpPr>
          <p:nvPr>
            <p:ph type="body" idx="5"/>
          </p:nvPr>
        </p:nvSpPr>
        <p:spPr bwMode="auto">
          <a:xfrm>
            <a:off x="6683077" y="4584029"/>
            <a:ext cx="4790400" cy="16155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2F7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 sz="18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02" name="Google Shape;102;p36"/>
          <p:cNvSpPr txBox="1">
            <a:spLocks noGrp="1"/>
          </p:cNvSpPr>
          <p:nvPr>
            <p:ph type="body" idx="6"/>
          </p:nvPr>
        </p:nvSpPr>
        <p:spPr bwMode="auto">
          <a:xfrm>
            <a:off x="6683077" y="5184094"/>
            <a:ext cx="4790400" cy="10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pic>
        <p:nvPicPr>
          <p:cNvPr id="103" name="Google Shape;103;p36"/>
          <p:cNvPicPr/>
          <p:nvPr/>
        </p:nvPicPr>
        <p:blipFill>
          <a:blip r:embed="rId2">
            <a:alphaModFix/>
          </a:blip>
          <a:stretch/>
        </p:blipFill>
        <p:spPr bwMode="auto">
          <a:xfrm>
            <a:off x="8250873" y="489638"/>
            <a:ext cx="3525497" cy="30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36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404055" y="267756"/>
            <a:ext cx="1255740" cy="6254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1_Статистика" preserve="0" showMasterPhAnim="0" userDrawn="1">
  <p:cSld name="1_Статистика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6" name="Google Shape;106;p37"/>
          <p:cNvSpPr txBox="1">
            <a:spLocks noGrp="1"/>
          </p:cNvSpPr>
          <p:nvPr>
            <p:ph type="dt" idx="10"/>
          </p:nvPr>
        </p:nvSpPr>
        <p:spPr bwMode="auto">
          <a:xfrm>
            <a:off x="306390" y="6356362"/>
            <a:ext cx="104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07" name="Google Shape;107;p37"/>
          <p:cNvSpPr txBox="1">
            <a:spLocks noGrp="1"/>
          </p:cNvSpPr>
          <p:nvPr>
            <p:ph type="ftr" idx="11"/>
          </p:nvPr>
        </p:nvSpPr>
        <p:spPr bwMode="auto">
          <a:xfrm>
            <a:off x="1459571" y="6356362"/>
            <a:ext cx="9574799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5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08" name="Google Shape;108;p37"/>
          <p:cNvSpPr txBox="1">
            <a:spLocks noGrp="1"/>
          </p:cNvSpPr>
          <p:nvPr>
            <p:ph type="sldNum" idx="12"/>
          </p:nvPr>
        </p:nvSpPr>
        <p:spPr bwMode="auto">
          <a:xfrm>
            <a:off x="11413507" y="6356357"/>
            <a:ext cx="559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9pPr>
          </a:lstStyle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ru-RU"/>
              <a:t/>
            </a:fld>
            <a:endParaRPr/>
          </a:p>
        </p:txBody>
      </p:sp>
      <p:sp>
        <p:nvSpPr>
          <p:cNvPr id="109" name="Google Shape;109;p37"/>
          <p:cNvSpPr txBox="1">
            <a:spLocks noGrp="1"/>
          </p:cNvSpPr>
          <p:nvPr>
            <p:ph type="title"/>
          </p:nvPr>
        </p:nvSpPr>
        <p:spPr bwMode="auto">
          <a:xfrm>
            <a:off x="1994303" y="421226"/>
            <a:ext cx="9862799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10" name="Google Shape;110;p37"/>
          <p:cNvSpPr>
            <a:spLocks noGrp="1"/>
          </p:cNvSpPr>
          <p:nvPr>
            <p:ph type="body" idx="1"/>
          </p:nvPr>
        </p:nvSpPr>
        <p:spPr bwMode="auto">
          <a:xfrm>
            <a:off x="6683077" y="1016000"/>
            <a:ext cx="4790400" cy="10218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2F7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•"/>
              <a:defRPr sz="1800" b="1">
                <a:solidFill>
                  <a:schemeClr val="accen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11" name="Google Shape;111;p37"/>
          <p:cNvSpPr txBox="1">
            <a:spLocks noGrp="1"/>
          </p:cNvSpPr>
          <p:nvPr>
            <p:ph type="body" idx="2"/>
          </p:nvPr>
        </p:nvSpPr>
        <p:spPr bwMode="auto">
          <a:xfrm>
            <a:off x="6683077" y="1395537"/>
            <a:ext cx="4790400" cy="642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12" name="Google Shape;112;p37"/>
          <p:cNvSpPr>
            <a:spLocks noGrp="1"/>
          </p:cNvSpPr>
          <p:nvPr>
            <p:ph type="body" idx="3"/>
          </p:nvPr>
        </p:nvSpPr>
        <p:spPr bwMode="auto">
          <a:xfrm>
            <a:off x="6683077" y="2284561"/>
            <a:ext cx="4790400" cy="10218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2F7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B37BED"/>
              </a:buClr>
              <a:buSzPts val="1800"/>
              <a:buChar char="•"/>
              <a:defRPr sz="1800" b="1">
                <a:solidFill>
                  <a:srgbClr val="B37BED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13" name="Google Shape;113;p37"/>
          <p:cNvSpPr txBox="1">
            <a:spLocks noGrp="1"/>
          </p:cNvSpPr>
          <p:nvPr>
            <p:ph type="body" idx="4"/>
          </p:nvPr>
        </p:nvSpPr>
        <p:spPr bwMode="auto">
          <a:xfrm>
            <a:off x="6683077" y="2664098"/>
            <a:ext cx="4790400" cy="642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14" name="Google Shape;114;p37"/>
          <p:cNvSpPr>
            <a:spLocks noGrp="1"/>
          </p:cNvSpPr>
          <p:nvPr>
            <p:ph type="body" idx="5"/>
          </p:nvPr>
        </p:nvSpPr>
        <p:spPr bwMode="auto">
          <a:xfrm>
            <a:off x="6683077" y="3553122"/>
            <a:ext cx="4790400" cy="10218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2F7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4"/>
              </a:buClr>
              <a:buSzPts val="1800"/>
              <a:buChar char="•"/>
              <a:defRPr sz="1800" b="1">
                <a:solidFill>
                  <a:schemeClr val="accent4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15" name="Google Shape;115;p37"/>
          <p:cNvSpPr txBox="1">
            <a:spLocks noGrp="1"/>
          </p:cNvSpPr>
          <p:nvPr>
            <p:ph type="body" idx="6"/>
          </p:nvPr>
        </p:nvSpPr>
        <p:spPr bwMode="auto">
          <a:xfrm>
            <a:off x="6683077" y="3932658"/>
            <a:ext cx="4790400" cy="642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16" name="Google Shape;116;p37"/>
          <p:cNvSpPr>
            <a:spLocks noGrp="1"/>
          </p:cNvSpPr>
          <p:nvPr>
            <p:ph type="body" idx="7"/>
          </p:nvPr>
        </p:nvSpPr>
        <p:spPr bwMode="auto">
          <a:xfrm>
            <a:off x="6683077" y="4821684"/>
            <a:ext cx="4790400" cy="1021800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FF2F7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 sz="18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sp>
        <p:nvSpPr>
          <p:cNvPr id="117" name="Google Shape;117;p37"/>
          <p:cNvSpPr txBox="1">
            <a:spLocks noGrp="1"/>
          </p:cNvSpPr>
          <p:nvPr>
            <p:ph type="body" idx="8"/>
          </p:nvPr>
        </p:nvSpPr>
        <p:spPr bwMode="auto">
          <a:xfrm>
            <a:off x="6683077" y="5201221"/>
            <a:ext cx="4790400" cy="642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>
              <a:defRPr/>
            </a:pPr>
            <a:endParaRPr/>
          </a:p>
        </p:txBody>
      </p:sp>
      <p:pic>
        <p:nvPicPr>
          <p:cNvPr id="118" name="Google Shape;118;p37"/>
          <p:cNvPicPr/>
          <p:nvPr/>
        </p:nvPicPr>
        <p:blipFill>
          <a:blip r:embed="rId2">
            <a:alphaModFix/>
          </a:blip>
          <a:stretch/>
        </p:blipFill>
        <p:spPr bwMode="auto">
          <a:xfrm>
            <a:off x="8250873" y="489638"/>
            <a:ext cx="3525497" cy="303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37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404055" y="267756"/>
            <a:ext cx="1255740" cy="6254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Pr shadeToTitle="0">
        <a:solidFill>
          <a:srgbClr val="2D1551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" name="Google Shape;10;p28"/>
          <p:cNvSpPr txBox="1">
            <a:spLocks noGrp="1"/>
          </p:cNvSpPr>
          <p:nvPr>
            <p:ph type="title"/>
          </p:nvPr>
        </p:nvSpPr>
        <p:spPr bwMode="auto">
          <a:xfrm>
            <a:off x="1994303" y="421226"/>
            <a:ext cx="9862799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  <a:defRPr sz="2000" b="1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pPr>
              <a:defRPr/>
            </a:pPr>
            <a:endParaRPr/>
          </a:p>
        </p:txBody>
      </p:sp>
      <p:sp>
        <p:nvSpPr>
          <p:cNvPr id="11" name="Google Shape;11;p28"/>
          <p:cNvSpPr txBox="1">
            <a:spLocks noGrp="1"/>
          </p:cNvSpPr>
          <p:nvPr>
            <p:ph type="body" idx="1"/>
          </p:nvPr>
        </p:nvSpPr>
        <p:spPr bwMode="auto">
          <a:xfrm>
            <a:off x="315392" y="1016177"/>
            <a:ext cx="11561100" cy="5160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20802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52"/>
              <a:buFont typeface="Arial"/>
              <a:buChar char="•"/>
              <a:defRPr sz="145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1pPr>
            <a:lvl2pPr marL="914400" marR="0" lvl="1" indent="-309308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271"/>
              <a:buFont typeface="Arial"/>
              <a:buChar char="•"/>
              <a:defRPr sz="125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2pPr>
            <a:lvl3pPr marL="1371600" marR="0" lvl="2" indent="-291909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997"/>
              <a:buFont typeface="Arial"/>
              <a:buChar char="•"/>
              <a:defRPr sz="10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3pPr>
            <a:lvl4pPr marL="1828800" marR="0" lvl="3" indent="-286194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907"/>
              <a:buFont typeface="Arial"/>
              <a:buChar char="•"/>
              <a:defRPr sz="9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4pPr>
            <a:lvl5pPr marL="2286000" marR="0" lvl="4" indent="-286194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907"/>
              <a:buFont typeface="Arial"/>
              <a:buChar char="•"/>
              <a:defRPr sz="9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5pPr>
            <a:lvl6pPr marL="2743200" marR="0" lvl="5" indent="-301053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141"/>
              <a:buFont typeface="Arial"/>
              <a:buChar char="•"/>
              <a:defRPr sz="115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</a:defRPr>
            </a:lvl6pPr>
            <a:lvl7pPr marL="3200400" marR="0" lvl="6" indent="-301053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141"/>
              <a:buFont typeface="Arial"/>
              <a:buChar char="•"/>
              <a:defRPr sz="115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</a:defRPr>
            </a:lvl7pPr>
            <a:lvl8pPr marL="3657600" marR="0" lvl="7" indent="-301053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141"/>
              <a:buFont typeface="Arial"/>
              <a:buChar char="•"/>
              <a:defRPr sz="115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</a:defRPr>
            </a:lvl8pPr>
            <a:lvl9pPr marL="4114800" marR="0" lvl="8" indent="-301053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141"/>
              <a:buFont typeface="Arial"/>
              <a:buChar char="•"/>
              <a:defRPr sz="115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12" name="Google Shape;12;p28"/>
          <p:cNvSpPr txBox="1">
            <a:spLocks noGrp="1"/>
          </p:cNvSpPr>
          <p:nvPr>
            <p:ph type="dt" idx="10"/>
          </p:nvPr>
        </p:nvSpPr>
        <p:spPr bwMode="auto">
          <a:xfrm>
            <a:off x="306390" y="6356362"/>
            <a:ext cx="10476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5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1pPr>
            <a:lvl2pPr marR="0"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</a:defRPr>
            </a:lvl2pPr>
            <a:lvl3pPr marR="0"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</a:defRPr>
            </a:lvl3pPr>
            <a:lvl4pPr marR="0"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</a:defRPr>
            </a:lvl4pPr>
            <a:lvl5pPr marR="0"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</a:defRPr>
            </a:lvl5pPr>
            <a:lvl6pPr marR="0"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</a:defRPr>
            </a:lvl6pPr>
            <a:lvl7pPr marR="0"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</a:defRPr>
            </a:lvl7pPr>
            <a:lvl8pPr marR="0"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</a:defRPr>
            </a:lvl8pPr>
            <a:lvl9pPr marR="0"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13" name="Google Shape;13;p28"/>
          <p:cNvSpPr txBox="1">
            <a:spLocks noGrp="1"/>
          </p:cNvSpPr>
          <p:nvPr>
            <p:ph type="ftr" idx="11"/>
          </p:nvPr>
        </p:nvSpPr>
        <p:spPr bwMode="auto">
          <a:xfrm>
            <a:off x="1459571" y="6356362"/>
            <a:ext cx="9574799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5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1pPr>
            <a:lvl2pPr marR="0"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</a:defRPr>
            </a:lvl2pPr>
            <a:lvl3pPr marR="0"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</a:defRPr>
            </a:lvl3pPr>
            <a:lvl4pPr marR="0"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</a:defRPr>
            </a:lvl4pPr>
            <a:lvl5pPr marR="0"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</a:defRPr>
            </a:lvl5pPr>
            <a:lvl6pPr marR="0"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</a:defRPr>
            </a:lvl6pPr>
            <a:lvl7pPr marR="0"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</a:defRPr>
            </a:lvl7pPr>
            <a:lvl8pPr marR="0"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</a:defRPr>
            </a:lvl8pPr>
            <a:lvl9pPr marR="0"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</a:defRPr>
            </a:lvl9pPr>
          </a:lstStyle>
          <a:p>
            <a:pPr>
              <a:defRPr/>
            </a:pPr>
            <a:endParaRPr/>
          </a:p>
        </p:txBody>
      </p:sp>
      <p:sp>
        <p:nvSpPr>
          <p:cNvPr id="14" name="Google Shape;14;p28"/>
          <p:cNvSpPr txBox="1">
            <a:spLocks noGrp="1"/>
          </p:cNvSpPr>
          <p:nvPr>
            <p:ph type="sldNum" idx="12"/>
          </p:nvPr>
        </p:nvSpPr>
        <p:spPr bwMode="auto">
          <a:xfrm>
            <a:off x="11413507" y="6356357"/>
            <a:ext cx="559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1pPr>
            <a:lvl2pPr marL="0" marR="0" lvl="1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2pPr>
            <a:lvl3pPr marL="0" marR="0" lvl="2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3pPr>
            <a:lvl4pPr marL="0" marR="0" lvl="3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4pPr>
            <a:lvl5pPr marL="0" marR="0" lvl="4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5pPr>
            <a:lvl6pPr marL="0" marR="0" lvl="5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6pPr>
            <a:lvl7pPr marL="0" marR="0" lvl="6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7pPr>
            <a:lvl8pPr marL="0" marR="0" lvl="7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8pPr>
            <a:lvl9pPr marL="0" marR="0" lvl="8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</a:defRPr>
            </a:lvl9pPr>
          </a:lstStyle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ru-RU"/>
              <a:t/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p:hf dt="0" ftr="0" hdr="0" sldNum="1"/>
  <p:txStyles>
    <p:titleStyle>
      <a:defPPr marR="0" lvl="0" algn="l">
        <a:lnSpc>
          <a:spcPct val="100000"/>
        </a:lnSpc>
        <a:spcBef>
          <a:spcPts val="0"/>
        </a:spcBef>
        <a:spcAft>
          <a:spcPts val="0"/>
        </a:spcAft>
      </a:defPPr>
      <a:lvl1pPr marR="0" lv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1pPr>
      <a:lvl2pPr marR="0" lvl="1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2pPr>
      <a:lvl3pPr marR="0" lvl="2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3pPr>
      <a:lvl4pPr marR="0" lvl="3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4pPr>
      <a:lvl5pPr marR="0" lvl="4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5pPr>
      <a:lvl6pPr marR="0" lvl="5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6pPr>
      <a:lvl7pPr marR="0" lvl="6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7pPr>
      <a:lvl8pPr marR="0" lvl="7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8pPr>
      <a:lvl9pPr marR="0" lvl="8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9pPr>
    </p:titleStyle>
    <p:bodyStyle>
      <a:defPPr marR="0" lvl="0" algn="l">
        <a:lnSpc>
          <a:spcPct val="100000"/>
        </a:lnSpc>
        <a:spcBef>
          <a:spcPts val="0"/>
        </a:spcBef>
        <a:spcAft>
          <a:spcPts val="0"/>
        </a:spcAft>
      </a:defPPr>
      <a:lvl1pPr marR="0" lv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1pPr>
      <a:lvl2pPr marR="0" lvl="1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2pPr>
      <a:lvl3pPr marR="0" lvl="2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3pPr>
      <a:lvl4pPr marR="0" lvl="3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4pPr>
      <a:lvl5pPr marR="0" lvl="4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5pPr>
      <a:lvl6pPr marR="0" lvl="5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6pPr>
      <a:lvl7pPr marR="0" lvl="6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7pPr>
      <a:lvl8pPr marR="0" lvl="7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8pPr>
      <a:lvl9pPr marR="0" lvl="8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9pPr>
    </p:bodyStyle>
    <p:otherStyle>
      <a:defPPr marR="0" lvl="0" algn="l">
        <a:lnSpc>
          <a:spcPct val="100000"/>
        </a:lnSpc>
        <a:spcBef>
          <a:spcPts val="0"/>
        </a:spcBef>
        <a:spcAft>
          <a:spcPts val="0"/>
        </a:spcAft>
      </a:defPPr>
      <a:lvl1pPr marR="0" lv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1pPr>
      <a:lvl2pPr marR="0" lvl="1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2pPr>
      <a:lvl3pPr marR="0" lvl="2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3pPr>
      <a:lvl4pPr marR="0" lvl="3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4pPr>
      <a:lvl5pPr marR="0" lvl="4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5pPr>
      <a:lvl6pPr marR="0" lvl="5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6pPr>
      <a:lvl7pPr marR="0" lvl="6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7pPr>
      <a:lvl8pPr marR="0" lvl="7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8pPr>
      <a:lvl9pPr marR="0" lvl="8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4.png"/></Relationships>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5.png"/></Relationships>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6.png"/></Relationships>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7.png"/></Relationships>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8.png"/></Relationships>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9.png"/></Relationships>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20.png"/></Relationships>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21.png"/></Relationships>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22.png"/></Relationships>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23.png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jpg"/><Relationship Id="rId3" Type="http://schemas.openxmlformats.org/officeDocument/2006/relationships/image" Target="../media/image6.jpg"/><Relationship Id="rId4" Type="http://schemas.openxmlformats.org/officeDocument/2006/relationships/image" Target="../media/image7.jpg"/><Relationship Id="rId5" Type="http://schemas.openxmlformats.org/officeDocument/2006/relationships/image" Target="../media/image8.jpg"/></Relationships>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24.png"/></Relationships>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25.png"/><Relationship Id="rId3" Type="http://schemas.openxmlformats.org/officeDocument/2006/relationships/image" Target="../media/image26.png"/><Relationship Id="rId4" Type="http://schemas.openxmlformats.org/officeDocument/2006/relationships/image" Target="../media/image27.png"/><Relationship Id="rId5" Type="http://schemas.openxmlformats.org/officeDocument/2006/relationships/image" Target="../media/image28.png"/></Relationships>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0.png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1.png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2.png"/></Relationships>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99" name="Google Shape;799;p7"/>
          <p:cNvSpPr txBox="1">
            <a:spLocks noGrp="1"/>
          </p:cNvSpPr>
          <p:nvPr>
            <p:ph type="ctrTitle"/>
          </p:nvPr>
        </p:nvSpPr>
        <p:spPr bwMode="auto">
          <a:xfrm>
            <a:off x="0" y="4323440"/>
            <a:ext cx="8930641" cy="827011"/>
          </a:xfrm>
          <a:prstGeom prst="rect">
            <a:avLst/>
          </a:prstGeom>
          <a:solidFill>
            <a:schemeClr val="l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71278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2800"/>
              <a:buFont typeface="Montserrat"/>
              <a:buNone/>
              <a:defRPr/>
            </a:pPr>
            <a:r>
              <a:rPr/>
              <a:t>BYTEBOSSES</a:t>
            </a:r>
            <a:endParaRPr b="0">
              <a:latin typeface="Montserrat"/>
              <a:ea typeface="Montserrat"/>
              <a:cs typeface="Montserrat"/>
            </a:endParaRPr>
          </a:p>
        </p:txBody>
      </p:sp>
      <p:sp>
        <p:nvSpPr>
          <p:cNvPr id="800" name="Google Shape;800;p7"/>
          <p:cNvSpPr txBox="1">
            <a:spLocks noGrp="1"/>
          </p:cNvSpPr>
          <p:nvPr>
            <p:ph type="body" idx="1"/>
          </p:nvPr>
        </p:nvSpPr>
        <p:spPr bwMode="auto">
          <a:xfrm>
            <a:off x="0" y="5149851"/>
            <a:ext cx="8930641" cy="757174"/>
          </a:xfrm>
          <a:prstGeom prst="rect">
            <a:avLst/>
          </a:prstGeom>
          <a:solidFill>
            <a:schemeClr val="lt1">
              <a:alpha val="20000"/>
            </a:schemeClr>
          </a:solidFill>
          <a:ln>
            <a:noFill/>
          </a:ln>
        </p:spPr>
        <p:txBody>
          <a:bodyPr spcFirstLastPara="1" vertOverflow="overflow" horzOverflow="overflow" vert="horz" wrap="square" lIns="91423" tIns="45699" rIns="91423" bIns="45699" numCol="1" spcCol="0" rtlCol="0" fromWordArt="0" anchor="t" anchorCtr="0" forceAA="0" upright="0" compatLnSpc="0">
            <a:normAutofit fontScale="80000" lnSpcReduction="4000"/>
          </a:bodyPr>
          <a:lstStyle/>
          <a:p>
            <a:pPr marL="0" lvl="0" indent="71278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pPr>
            <a:r>
              <a:rPr sz="3000" b="1" i="0" u="none">
                <a:solidFill>
                  <a:srgbClr val="FFFFFF"/>
                </a:solidFill>
                <a:latin typeface="Liberation Sans"/>
                <a:ea typeface="Liberation Sans"/>
                <a:cs typeface="Liberation Sans"/>
              </a:rPr>
              <a:t>Приложение для соискателей и рекрутеров для определения уровня ИТ-специалистов и процессинга</a:t>
            </a:r>
            <a:endParaRPr/>
          </a:p>
        </p:txBody>
      </p:sp>
      <p:grpSp>
        <p:nvGrpSpPr>
          <p:cNvPr id="1101422713" name="Google Shape;654;p5"/>
          <p:cNvGrpSpPr/>
          <p:nvPr/>
        </p:nvGrpSpPr>
        <p:grpSpPr bwMode="auto">
          <a:xfrm>
            <a:off x="249487" y="1341196"/>
            <a:ext cx="3394197" cy="847273"/>
            <a:chOff x="0" y="0"/>
            <a:chExt cx="3394197" cy="847273"/>
          </a:xfrm>
        </p:grpSpPr>
        <p:grpSp>
          <p:nvGrpSpPr>
            <p:cNvPr id="1990319701" name="Google Shape;655;p5"/>
            <p:cNvGrpSpPr/>
            <p:nvPr/>
          </p:nvGrpSpPr>
          <p:grpSpPr bwMode="auto">
            <a:xfrm>
              <a:off x="0" y="0"/>
              <a:ext cx="3394197" cy="847273"/>
              <a:chOff x="0" y="0"/>
              <a:chExt cx="3394197" cy="847273"/>
            </a:xfrm>
          </p:grpSpPr>
          <p:sp>
            <p:nvSpPr>
              <p:cNvPr id="636091507" name="Google Shape;656;p5"/>
              <p:cNvSpPr txBox="1"/>
              <p:nvPr/>
            </p:nvSpPr>
            <p:spPr bwMode="auto">
              <a:xfrm>
                <a:off x="0" y="0"/>
                <a:ext cx="464553" cy="27463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3" tIns="45699" rIns="91423" bIns="45699" anchor="t" anchorCtr="0">
                <a:sp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r>
                  <a:rPr lang="ru-RU" sz="1200">
                    <a:solidFill>
                      <a:schemeClr val="lt1"/>
                    </a:solidFill>
                    <a:latin typeface="Montserrat"/>
                    <a:ea typeface="Montserrat"/>
                    <a:cs typeface="Montserrat"/>
                  </a:rPr>
                  <a:t>21</a:t>
                </a:r>
                <a:endParaRPr/>
              </a:p>
            </p:txBody>
          </p:sp>
          <p:sp>
            <p:nvSpPr>
              <p:cNvPr id="1384469586" name="Google Shape;657;p5"/>
              <p:cNvSpPr/>
              <p:nvPr/>
            </p:nvSpPr>
            <p:spPr bwMode="auto">
              <a:xfrm>
                <a:off x="74594" y="249534"/>
                <a:ext cx="3319601" cy="597739"/>
              </a:xfrm>
              <a:prstGeom prst="snip2DiagRect">
                <a:avLst>
                  <a:gd name="adj1" fmla="val 0"/>
                  <a:gd name="adj2" fmla="val 7966"/>
                </a:avLst>
              </a:prstGeom>
              <a:solidFill>
                <a:schemeClr val="lt1">
                  <a:alpha val="0"/>
                </a:schemeClr>
              </a:solidFill>
              <a:ln w="9525" cap="flat" cmpd="sng">
                <a:solidFill>
                  <a:schemeClr val="lt1">
                    <a:alpha val="46666"/>
                  </a:schemeClr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3" tIns="45699" rIns="91423" bIns="45699" anchor="ctr" anchorCtr="0">
                <a:noAutofit/>
              </a:bodyPr>
              <a:lstStyle/>
              <a:p>
                <a:pPr marL="0" marR="0" lvl="0" indent="0" algn="ctr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lt1"/>
                  </a:solidFill>
                  <a:latin typeface="Montserrat"/>
                  <a:ea typeface="Montserrat"/>
                  <a:cs typeface="Montserrat"/>
                </a:endParaRPr>
              </a:p>
            </p:txBody>
          </p:sp>
        </p:grpSp>
        <p:pic>
          <p:nvPicPr>
            <p:cNvPr id="1546099778" name="Google Shape;658;p5"/>
            <p:cNvPicPr/>
            <p:nvPr/>
          </p:nvPicPr>
          <p:blipFill>
            <a:blip r:embed="rId2">
              <a:alphaModFix/>
            </a:blip>
            <a:stretch/>
          </p:blipFill>
          <p:spPr bwMode="auto">
            <a:xfrm>
              <a:off x="279489" y="397120"/>
              <a:ext cx="1239021" cy="28339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12444609" name="Google Shape;659;p5"/>
            <p:cNvPicPr/>
            <p:nvPr/>
          </p:nvPicPr>
          <p:blipFill>
            <a:blip r:embed="rId3">
              <a:alphaModFix/>
            </a:blip>
            <a:stretch/>
          </p:blipFill>
          <p:spPr bwMode="auto">
            <a:xfrm>
              <a:off x="1796161" y="450418"/>
              <a:ext cx="1439256" cy="29611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1479503486" name="Google Shape;830;p18"/>
          <p:cNvGrpSpPr/>
          <p:nvPr/>
        </p:nvGrpSpPr>
        <p:grpSpPr bwMode="auto">
          <a:xfrm>
            <a:off x="258608" y="976643"/>
            <a:ext cx="8304087" cy="5492518"/>
            <a:chOff x="0" y="0"/>
            <a:chExt cx="8304087" cy="5492518"/>
          </a:xfrm>
        </p:grpSpPr>
        <p:grpSp>
          <p:nvGrpSpPr>
            <p:cNvPr id="314357595" name="Google Shape;831;p18"/>
            <p:cNvGrpSpPr/>
            <p:nvPr/>
          </p:nvGrpSpPr>
          <p:grpSpPr bwMode="auto">
            <a:xfrm>
              <a:off x="0" y="0"/>
              <a:ext cx="8304087" cy="5492518"/>
              <a:chOff x="0" y="0"/>
              <a:chExt cx="8304087" cy="5492518"/>
            </a:xfrm>
          </p:grpSpPr>
          <p:sp>
            <p:nvSpPr>
              <p:cNvPr id="779732817" name="Google Shape;832;p18"/>
              <p:cNvSpPr/>
              <p:nvPr/>
            </p:nvSpPr>
            <p:spPr bwMode="auto">
              <a:xfrm>
                <a:off x="2670" y="0"/>
                <a:ext cx="8301415" cy="5492518"/>
              </a:xfrm>
              <a:prstGeom prst="roundRect">
                <a:avLst>
                  <a:gd name="adj" fmla="val 1292"/>
                </a:avLst>
              </a:prstGeom>
              <a:solidFill>
                <a:srgbClr val="201E42">
                  <a:alpha val="49803"/>
                </a:srgbClr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401897413" name="Google Shape;833;p18"/>
              <p:cNvSpPr/>
              <p:nvPr/>
            </p:nvSpPr>
            <p:spPr bwMode="auto">
              <a:xfrm>
                <a:off x="0" y="407310"/>
                <a:ext cx="8301416" cy="388796"/>
              </a:xfrm>
              <a:prstGeom prst="rect">
                <a:avLst/>
              </a:prstGeom>
              <a:solidFill>
                <a:srgbClr val="160928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769786008" name="Google Shape;834;p18"/>
              <p:cNvSpPr/>
              <p:nvPr/>
            </p:nvSpPr>
            <p:spPr bwMode="auto">
              <a:xfrm>
                <a:off x="1231772" y="104913"/>
                <a:ext cx="3320565" cy="691193"/>
              </a:xfrm>
              <a:prstGeom prst="roundRect">
                <a:avLst>
                  <a:gd name="adj" fmla="val 11986"/>
                </a:avLst>
              </a:prstGeom>
              <a:solidFill>
                <a:srgbClr val="160928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48344515" name="Google Shape;835;p18"/>
              <p:cNvSpPr/>
              <p:nvPr/>
            </p:nvSpPr>
            <p:spPr bwMode="auto">
              <a:xfrm>
                <a:off x="135127" y="148111"/>
                <a:ext cx="117169" cy="117256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783865610" name="Google Shape;836;p18"/>
              <p:cNvSpPr/>
              <p:nvPr/>
            </p:nvSpPr>
            <p:spPr bwMode="auto">
              <a:xfrm>
                <a:off x="342663" y="148111"/>
                <a:ext cx="117169" cy="117256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223506859" name="Google Shape;837;p18"/>
              <p:cNvSpPr/>
              <p:nvPr/>
            </p:nvSpPr>
            <p:spPr bwMode="auto">
              <a:xfrm>
                <a:off x="550197" y="148111"/>
                <a:ext cx="117169" cy="117256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982812010" name="Google Shape;838;p18"/>
              <p:cNvSpPr/>
              <p:nvPr/>
            </p:nvSpPr>
            <p:spPr bwMode="auto">
              <a:xfrm>
                <a:off x="1440073" y="481366"/>
                <a:ext cx="6236784" cy="246854"/>
              </a:xfrm>
              <a:prstGeom prst="rect">
                <a:avLst/>
              </a:prstGeom>
              <a:solidFill>
                <a:srgbClr val="FFFFFF"/>
              </a:solidFill>
              <a:ln w="25400" cap="flat" cmpd="sng">
                <a:solidFill>
                  <a:srgbClr val="B3B3B3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grpSp>
            <p:nvGrpSpPr>
              <p:cNvPr id="2058453585" name="Google Shape;839;p18"/>
              <p:cNvGrpSpPr/>
              <p:nvPr/>
            </p:nvGrpSpPr>
            <p:grpSpPr bwMode="auto">
              <a:xfrm>
                <a:off x="7901371" y="104913"/>
                <a:ext cx="189808" cy="191093"/>
                <a:chOff x="0" y="0"/>
                <a:chExt cx="189808" cy="191093"/>
              </a:xfrm>
            </p:grpSpPr>
            <p:sp>
              <p:nvSpPr>
                <p:cNvPr id="704707095" name="Google Shape;840;p18"/>
                <p:cNvSpPr/>
                <p:nvPr/>
              </p:nvSpPr>
              <p:spPr bwMode="auto">
                <a:xfrm>
                  <a:off x="0" y="0"/>
                  <a:ext cx="47581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2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324253360" name="Google Shape;841;p18"/>
                <p:cNvSpPr/>
                <p:nvPr/>
              </p:nvSpPr>
              <p:spPr bwMode="auto">
                <a:xfrm>
                  <a:off x="0" y="71686"/>
                  <a:ext cx="47581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1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927434256" name="Google Shape;842;p18"/>
                <p:cNvSpPr/>
                <p:nvPr/>
              </p:nvSpPr>
              <p:spPr bwMode="auto">
                <a:xfrm>
                  <a:off x="0" y="143163"/>
                  <a:ext cx="47581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2" y="193"/>
                        <a:pt x="193" y="182"/>
                        <a:pt x="193" y="169"/>
                      </a:cubicBezTo>
                      <a:cubicBezTo>
                        <a:pt x="193" y="25"/>
                        <a:pt x="193" y="25"/>
                        <a:pt x="193" y="25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2025221253" name="Google Shape;843;p18"/>
                <p:cNvSpPr/>
                <p:nvPr/>
              </p:nvSpPr>
              <p:spPr bwMode="auto">
                <a:xfrm>
                  <a:off x="71268" y="0"/>
                  <a:ext cx="47270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7941517" name="Google Shape;844;p18"/>
                <p:cNvSpPr/>
                <p:nvPr/>
              </p:nvSpPr>
              <p:spPr bwMode="auto">
                <a:xfrm>
                  <a:off x="71268" y="71686"/>
                  <a:ext cx="47270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609824789" name="Google Shape;845;p18"/>
                <p:cNvSpPr/>
                <p:nvPr/>
              </p:nvSpPr>
              <p:spPr bwMode="auto">
                <a:xfrm>
                  <a:off x="71268" y="143163"/>
                  <a:ext cx="47270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633994521" name="Google Shape;846;p18"/>
                <p:cNvSpPr/>
                <p:nvPr/>
              </p:nvSpPr>
              <p:spPr bwMode="auto">
                <a:xfrm>
                  <a:off x="142434" y="0"/>
                  <a:ext cx="47373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593987134" name="Google Shape;847;p18"/>
                <p:cNvSpPr/>
                <p:nvPr/>
              </p:nvSpPr>
              <p:spPr bwMode="auto">
                <a:xfrm>
                  <a:off x="142434" y="71686"/>
                  <a:ext cx="47373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654541309" name="Google Shape;848;p18"/>
                <p:cNvSpPr/>
                <p:nvPr/>
              </p:nvSpPr>
              <p:spPr bwMode="auto">
                <a:xfrm>
                  <a:off x="142434" y="143163"/>
                  <a:ext cx="47373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0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</p:grpSp>
          <p:sp>
            <p:nvSpPr>
              <p:cNvPr id="1999306856" name="Google Shape;849;p18"/>
              <p:cNvSpPr/>
              <p:nvPr/>
            </p:nvSpPr>
            <p:spPr bwMode="auto">
              <a:xfrm rot="5399976">
                <a:off x="7904684" y="519237"/>
                <a:ext cx="179501" cy="158331"/>
              </a:xfrm>
              <a:custGeom>
                <a:avLst/>
                <a:gdLst/>
                <a:ahLst/>
                <a:cxnLst/>
                <a:rect l="l" t="t" r="r" b="b"/>
                <a:pathLst>
                  <a:path w="896" h="784" fill="norm" stroke="1" extrusionOk="0">
                    <a:moveTo>
                      <a:pt x="504" y="0"/>
                    </a:moveTo>
                    <a:cubicBezTo>
                      <a:pt x="307" y="0"/>
                      <a:pt x="144" y="146"/>
                      <a:pt x="116" y="336"/>
                    </a:cubicBezTo>
                    <a:cubicBezTo>
                      <a:pt x="0" y="336"/>
                      <a:pt x="0" y="336"/>
                      <a:pt x="0" y="336"/>
                    </a:cubicBezTo>
                    <a:cubicBezTo>
                      <a:pt x="168" y="560"/>
                      <a:pt x="168" y="560"/>
                      <a:pt x="168" y="560"/>
                    </a:cubicBezTo>
                    <a:cubicBezTo>
                      <a:pt x="336" y="336"/>
                      <a:pt x="336" y="336"/>
                      <a:pt x="336" y="336"/>
                    </a:cubicBezTo>
                    <a:cubicBezTo>
                      <a:pt x="230" y="336"/>
                      <a:pt x="230" y="336"/>
                      <a:pt x="230" y="336"/>
                    </a:cubicBezTo>
                    <a:cubicBezTo>
                      <a:pt x="256" y="208"/>
                      <a:pt x="369" y="112"/>
                      <a:pt x="504" y="112"/>
                    </a:cubicBezTo>
                    <a:cubicBezTo>
                      <a:pt x="658" y="112"/>
                      <a:pt x="784" y="238"/>
                      <a:pt x="784" y="392"/>
                    </a:cubicBezTo>
                    <a:cubicBezTo>
                      <a:pt x="784" y="546"/>
                      <a:pt x="658" y="672"/>
                      <a:pt x="504" y="672"/>
                    </a:cubicBezTo>
                    <a:cubicBezTo>
                      <a:pt x="504" y="784"/>
                      <a:pt x="504" y="784"/>
                      <a:pt x="504" y="784"/>
                    </a:cubicBezTo>
                    <a:cubicBezTo>
                      <a:pt x="721" y="784"/>
                      <a:pt x="896" y="609"/>
                      <a:pt x="896" y="392"/>
                    </a:cubicBezTo>
                    <a:cubicBezTo>
                      <a:pt x="896" y="175"/>
                      <a:pt x="721" y="0"/>
                      <a:pt x="504" y="0"/>
                    </a:cubicBezTo>
                    <a:close/>
                  </a:path>
                </a:pathLst>
              </a:custGeom>
              <a:solidFill>
                <a:srgbClr val="7F7F7F"/>
              </a:solidFill>
              <a:ln>
                <a:noFill/>
              </a:ln>
            </p:spPr>
            <p:txBody>
              <a:bodyPr spcFirstLastPara="1" wrap="square" lIns="91423" tIns="45699" rIns="91423" bIns="45699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537244819" name="Google Shape;850;p18"/>
              <p:cNvSpPr/>
              <p:nvPr/>
            </p:nvSpPr>
            <p:spPr bwMode="auto">
              <a:xfrm>
                <a:off x="767852" y="148111"/>
                <a:ext cx="117169" cy="117256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</p:grpSp>
        <p:sp>
          <p:nvSpPr>
            <p:cNvPr id="1584490698" name="Google Shape;851;p18"/>
            <p:cNvSpPr txBox="1"/>
            <p:nvPr/>
          </p:nvSpPr>
          <p:spPr bwMode="auto">
            <a:xfrm>
              <a:off x="1666420" y="371835"/>
              <a:ext cx="1947830" cy="39655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3" tIns="45699" rIns="91423" bIns="45699" anchor="t" anchorCtr="0">
              <a:spAutoFit/>
            </a:bodyPr>
            <a:lstStyle/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ru-RU" sz="10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</a:rPr>
                <a:t>www.lider.com</a:t>
              </a:r>
              <a:endParaRPr/>
            </a:p>
          </p:txBody>
        </p:sp>
        <p:sp>
          <p:nvSpPr>
            <p:cNvPr id="974134924" name="Google Shape;852;p18"/>
            <p:cNvSpPr/>
            <p:nvPr/>
          </p:nvSpPr>
          <p:spPr bwMode="auto">
            <a:xfrm>
              <a:off x="1518386" y="536701"/>
              <a:ext cx="140956" cy="142082"/>
            </a:xfrm>
            <a:custGeom>
              <a:avLst/>
              <a:gdLst/>
              <a:ahLst/>
              <a:cxnLst/>
              <a:rect l="l" t="t" r="r" b="b"/>
              <a:pathLst>
                <a:path w="636" h="636" fill="norm" stroke="1" extrusionOk="0">
                  <a:moveTo>
                    <a:pt x="318" y="0"/>
                  </a:moveTo>
                  <a:cubicBezTo>
                    <a:pt x="142" y="0"/>
                    <a:pt x="0" y="142"/>
                    <a:pt x="0" y="318"/>
                  </a:cubicBezTo>
                  <a:cubicBezTo>
                    <a:pt x="0" y="494"/>
                    <a:pt x="142" y="636"/>
                    <a:pt x="318" y="636"/>
                  </a:cubicBezTo>
                  <a:cubicBezTo>
                    <a:pt x="494" y="636"/>
                    <a:pt x="636" y="494"/>
                    <a:pt x="636" y="318"/>
                  </a:cubicBezTo>
                  <a:cubicBezTo>
                    <a:pt x="636" y="142"/>
                    <a:pt x="494" y="0"/>
                    <a:pt x="318" y="0"/>
                  </a:cubicBezTo>
                  <a:close/>
                  <a:moveTo>
                    <a:pt x="594" y="308"/>
                  </a:moveTo>
                  <a:cubicBezTo>
                    <a:pt x="471" y="308"/>
                    <a:pt x="471" y="308"/>
                    <a:pt x="471" y="308"/>
                  </a:cubicBezTo>
                  <a:cubicBezTo>
                    <a:pt x="470" y="262"/>
                    <a:pt x="462" y="219"/>
                    <a:pt x="448" y="179"/>
                  </a:cubicBezTo>
                  <a:cubicBezTo>
                    <a:pt x="476" y="168"/>
                    <a:pt x="501" y="152"/>
                    <a:pt x="525" y="134"/>
                  </a:cubicBezTo>
                  <a:cubicBezTo>
                    <a:pt x="566" y="181"/>
                    <a:pt x="592" y="241"/>
                    <a:pt x="594" y="308"/>
                  </a:cubicBezTo>
                  <a:close/>
                  <a:moveTo>
                    <a:pt x="307" y="594"/>
                  </a:moveTo>
                  <a:cubicBezTo>
                    <a:pt x="273" y="566"/>
                    <a:pt x="244" y="529"/>
                    <a:pt x="223" y="486"/>
                  </a:cubicBezTo>
                  <a:cubicBezTo>
                    <a:pt x="250" y="478"/>
                    <a:pt x="278" y="473"/>
                    <a:pt x="308" y="472"/>
                  </a:cubicBezTo>
                  <a:cubicBezTo>
                    <a:pt x="308" y="594"/>
                    <a:pt x="308" y="594"/>
                    <a:pt x="308" y="594"/>
                  </a:cubicBezTo>
                  <a:cubicBezTo>
                    <a:pt x="307" y="594"/>
                    <a:pt x="307" y="594"/>
                    <a:pt x="307" y="594"/>
                  </a:cubicBezTo>
                  <a:close/>
                  <a:moveTo>
                    <a:pt x="329" y="42"/>
                  </a:moveTo>
                  <a:cubicBezTo>
                    <a:pt x="368" y="74"/>
                    <a:pt x="400" y="117"/>
                    <a:pt x="421" y="167"/>
                  </a:cubicBezTo>
                  <a:cubicBezTo>
                    <a:pt x="392" y="177"/>
                    <a:pt x="361" y="183"/>
                    <a:pt x="328" y="184"/>
                  </a:cubicBezTo>
                  <a:cubicBezTo>
                    <a:pt x="328" y="42"/>
                    <a:pt x="328" y="42"/>
                    <a:pt x="328" y="42"/>
                  </a:cubicBezTo>
                  <a:cubicBezTo>
                    <a:pt x="329" y="42"/>
                    <a:pt x="329" y="42"/>
                    <a:pt x="329" y="42"/>
                  </a:cubicBezTo>
                  <a:close/>
                  <a:moveTo>
                    <a:pt x="363" y="45"/>
                  </a:moveTo>
                  <a:cubicBezTo>
                    <a:pt x="420" y="55"/>
                    <a:pt x="471" y="81"/>
                    <a:pt x="510" y="119"/>
                  </a:cubicBezTo>
                  <a:cubicBezTo>
                    <a:pt x="489" y="136"/>
                    <a:pt x="466" y="150"/>
                    <a:pt x="440" y="160"/>
                  </a:cubicBezTo>
                  <a:cubicBezTo>
                    <a:pt x="421" y="116"/>
                    <a:pt x="395" y="77"/>
                    <a:pt x="363" y="45"/>
                  </a:cubicBezTo>
                  <a:close/>
                  <a:moveTo>
                    <a:pt x="308" y="42"/>
                  </a:moveTo>
                  <a:cubicBezTo>
                    <a:pt x="308" y="184"/>
                    <a:pt x="308" y="184"/>
                    <a:pt x="308" y="184"/>
                  </a:cubicBezTo>
                  <a:cubicBezTo>
                    <a:pt x="275" y="183"/>
                    <a:pt x="244" y="177"/>
                    <a:pt x="215" y="167"/>
                  </a:cubicBezTo>
                  <a:cubicBezTo>
                    <a:pt x="236" y="117"/>
                    <a:pt x="268" y="74"/>
                    <a:pt x="307" y="42"/>
                  </a:cubicBezTo>
                  <a:cubicBezTo>
                    <a:pt x="307" y="42"/>
                    <a:pt x="307" y="42"/>
                    <a:pt x="308" y="42"/>
                  </a:cubicBezTo>
                  <a:close/>
                  <a:moveTo>
                    <a:pt x="196" y="160"/>
                  </a:moveTo>
                  <a:cubicBezTo>
                    <a:pt x="171" y="150"/>
                    <a:pt x="147" y="136"/>
                    <a:pt x="126" y="119"/>
                  </a:cubicBezTo>
                  <a:cubicBezTo>
                    <a:pt x="165" y="81"/>
                    <a:pt x="216" y="55"/>
                    <a:pt x="273" y="45"/>
                  </a:cubicBezTo>
                  <a:cubicBezTo>
                    <a:pt x="241" y="77"/>
                    <a:pt x="215" y="116"/>
                    <a:pt x="196" y="160"/>
                  </a:cubicBezTo>
                  <a:close/>
                  <a:moveTo>
                    <a:pt x="207" y="186"/>
                  </a:moveTo>
                  <a:cubicBezTo>
                    <a:pt x="239" y="197"/>
                    <a:pt x="273" y="204"/>
                    <a:pt x="308" y="205"/>
                  </a:cubicBezTo>
                  <a:cubicBezTo>
                    <a:pt x="308" y="308"/>
                    <a:pt x="308" y="308"/>
                    <a:pt x="308" y="308"/>
                  </a:cubicBezTo>
                  <a:cubicBezTo>
                    <a:pt x="185" y="308"/>
                    <a:pt x="185" y="308"/>
                    <a:pt x="185" y="308"/>
                  </a:cubicBezTo>
                  <a:cubicBezTo>
                    <a:pt x="186" y="265"/>
                    <a:pt x="194" y="224"/>
                    <a:pt x="207" y="186"/>
                  </a:cubicBezTo>
                  <a:close/>
                  <a:moveTo>
                    <a:pt x="308" y="328"/>
                  </a:moveTo>
                  <a:cubicBezTo>
                    <a:pt x="308" y="452"/>
                    <a:pt x="308" y="452"/>
                    <a:pt x="308" y="452"/>
                  </a:cubicBezTo>
                  <a:cubicBezTo>
                    <a:pt x="275" y="453"/>
                    <a:pt x="244" y="458"/>
                    <a:pt x="215" y="468"/>
                  </a:cubicBezTo>
                  <a:cubicBezTo>
                    <a:pt x="197" y="425"/>
                    <a:pt x="186" y="378"/>
                    <a:pt x="185" y="328"/>
                  </a:cubicBezTo>
                  <a:lnTo>
                    <a:pt x="308" y="328"/>
                  </a:lnTo>
                  <a:close/>
                  <a:moveTo>
                    <a:pt x="273" y="591"/>
                  </a:moveTo>
                  <a:cubicBezTo>
                    <a:pt x="222" y="582"/>
                    <a:pt x="176" y="560"/>
                    <a:pt x="138" y="528"/>
                  </a:cubicBezTo>
                  <a:cubicBezTo>
                    <a:pt x="158" y="514"/>
                    <a:pt x="180" y="502"/>
                    <a:pt x="204" y="493"/>
                  </a:cubicBezTo>
                  <a:cubicBezTo>
                    <a:pt x="222" y="531"/>
                    <a:pt x="245" y="563"/>
                    <a:pt x="273" y="591"/>
                  </a:cubicBezTo>
                  <a:close/>
                  <a:moveTo>
                    <a:pt x="328" y="594"/>
                  </a:moveTo>
                  <a:cubicBezTo>
                    <a:pt x="328" y="472"/>
                    <a:pt x="328" y="472"/>
                    <a:pt x="328" y="472"/>
                  </a:cubicBezTo>
                  <a:cubicBezTo>
                    <a:pt x="358" y="473"/>
                    <a:pt x="386" y="478"/>
                    <a:pt x="413" y="486"/>
                  </a:cubicBezTo>
                  <a:cubicBezTo>
                    <a:pt x="392" y="529"/>
                    <a:pt x="363" y="566"/>
                    <a:pt x="329" y="594"/>
                  </a:cubicBezTo>
                  <a:cubicBezTo>
                    <a:pt x="329" y="594"/>
                    <a:pt x="329" y="594"/>
                    <a:pt x="328" y="594"/>
                  </a:cubicBezTo>
                  <a:close/>
                  <a:moveTo>
                    <a:pt x="432" y="493"/>
                  </a:moveTo>
                  <a:cubicBezTo>
                    <a:pt x="456" y="502"/>
                    <a:pt x="478" y="514"/>
                    <a:pt x="498" y="528"/>
                  </a:cubicBezTo>
                  <a:cubicBezTo>
                    <a:pt x="460" y="560"/>
                    <a:pt x="414" y="582"/>
                    <a:pt x="363" y="591"/>
                  </a:cubicBezTo>
                  <a:cubicBezTo>
                    <a:pt x="391" y="563"/>
                    <a:pt x="414" y="531"/>
                    <a:pt x="432" y="493"/>
                  </a:cubicBezTo>
                  <a:close/>
                  <a:moveTo>
                    <a:pt x="421" y="468"/>
                  </a:moveTo>
                  <a:cubicBezTo>
                    <a:pt x="392" y="458"/>
                    <a:pt x="361" y="453"/>
                    <a:pt x="328" y="452"/>
                  </a:cubicBezTo>
                  <a:cubicBezTo>
                    <a:pt x="328" y="328"/>
                    <a:pt x="328" y="328"/>
                    <a:pt x="328" y="328"/>
                  </a:cubicBezTo>
                  <a:cubicBezTo>
                    <a:pt x="451" y="328"/>
                    <a:pt x="451" y="328"/>
                    <a:pt x="451" y="328"/>
                  </a:cubicBezTo>
                  <a:cubicBezTo>
                    <a:pt x="450" y="378"/>
                    <a:pt x="439" y="425"/>
                    <a:pt x="421" y="468"/>
                  </a:cubicBezTo>
                  <a:close/>
                  <a:moveTo>
                    <a:pt x="328" y="308"/>
                  </a:moveTo>
                  <a:cubicBezTo>
                    <a:pt x="328" y="205"/>
                    <a:pt x="328" y="205"/>
                    <a:pt x="328" y="205"/>
                  </a:cubicBezTo>
                  <a:cubicBezTo>
                    <a:pt x="363" y="204"/>
                    <a:pt x="397" y="197"/>
                    <a:pt x="429" y="186"/>
                  </a:cubicBezTo>
                  <a:cubicBezTo>
                    <a:pt x="442" y="224"/>
                    <a:pt x="450" y="265"/>
                    <a:pt x="451" y="308"/>
                  </a:cubicBezTo>
                  <a:lnTo>
                    <a:pt x="328" y="308"/>
                  </a:lnTo>
                  <a:close/>
                  <a:moveTo>
                    <a:pt x="111" y="134"/>
                  </a:moveTo>
                  <a:cubicBezTo>
                    <a:pt x="135" y="152"/>
                    <a:pt x="160" y="168"/>
                    <a:pt x="188" y="179"/>
                  </a:cubicBezTo>
                  <a:cubicBezTo>
                    <a:pt x="174" y="219"/>
                    <a:pt x="166" y="262"/>
                    <a:pt x="165" y="308"/>
                  </a:cubicBezTo>
                  <a:cubicBezTo>
                    <a:pt x="42" y="308"/>
                    <a:pt x="42" y="308"/>
                    <a:pt x="42" y="308"/>
                  </a:cubicBezTo>
                  <a:cubicBezTo>
                    <a:pt x="44" y="241"/>
                    <a:pt x="70" y="181"/>
                    <a:pt x="111" y="134"/>
                  </a:cubicBezTo>
                  <a:close/>
                  <a:moveTo>
                    <a:pt x="42" y="328"/>
                  </a:moveTo>
                  <a:cubicBezTo>
                    <a:pt x="165" y="328"/>
                    <a:pt x="165" y="328"/>
                    <a:pt x="165" y="328"/>
                  </a:cubicBezTo>
                  <a:cubicBezTo>
                    <a:pt x="166" y="381"/>
                    <a:pt x="177" y="430"/>
                    <a:pt x="195" y="475"/>
                  </a:cubicBezTo>
                  <a:cubicBezTo>
                    <a:pt x="169" y="485"/>
                    <a:pt x="145" y="498"/>
                    <a:pt x="123" y="514"/>
                  </a:cubicBezTo>
                  <a:cubicBezTo>
                    <a:pt x="75" y="466"/>
                    <a:pt x="44" y="401"/>
                    <a:pt x="42" y="328"/>
                  </a:cubicBezTo>
                  <a:close/>
                  <a:moveTo>
                    <a:pt x="513" y="514"/>
                  </a:moveTo>
                  <a:cubicBezTo>
                    <a:pt x="491" y="498"/>
                    <a:pt x="467" y="485"/>
                    <a:pt x="441" y="475"/>
                  </a:cubicBezTo>
                  <a:cubicBezTo>
                    <a:pt x="459" y="430"/>
                    <a:pt x="470" y="381"/>
                    <a:pt x="471" y="328"/>
                  </a:cubicBezTo>
                  <a:cubicBezTo>
                    <a:pt x="594" y="328"/>
                    <a:pt x="594" y="328"/>
                    <a:pt x="594" y="328"/>
                  </a:cubicBezTo>
                  <a:cubicBezTo>
                    <a:pt x="592" y="401"/>
                    <a:pt x="561" y="466"/>
                    <a:pt x="513" y="514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spcFirstLastPara="1" wrap="square" lIns="91423" tIns="45699" rIns="91423" bIns="45699" anchor="t" anchorCtr="0">
              <a:noAutofit/>
            </a:bodyPr>
            <a:lstStyle/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800">
                <a:solidFill>
                  <a:schemeClr val="dk1"/>
                </a:solidFill>
                <a:latin typeface="Lato Light"/>
                <a:ea typeface="Lato Light"/>
                <a:cs typeface="Lato Light"/>
              </a:endParaRPr>
            </a:p>
          </p:txBody>
        </p:sp>
      </p:grpSp>
      <p:sp>
        <p:nvSpPr>
          <p:cNvPr id="1563576667" name="Google Shape;876;p18"/>
          <p:cNvSpPr txBox="1">
            <a:spLocks noGrp="1"/>
          </p:cNvSpPr>
          <p:nvPr>
            <p:ph type="sldNum" idx="12"/>
          </p:nvPr>
        </p:nvSpPr>
        <p:spPr bwMode="auto">
          <a:xfrm>
            <a:off x="11413506" y="6356357"/>
            <a:ext cx="559118" cy="365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6C41DB58-0C13-1996-25B7-87D54212FB02}" type="slidenum">
              <a:rPr lang="ru-RU"/>
              <a:t/>
            </a:fld>
            <a:endParaRPr/>
          </a:p>
        </p:txBody>
      </p:sp>
      <p:sp>
        <p:nvSpPr>
          <p:cNvPr id="1472147328" name="Google Shape;877;p18"/>
          <p:cNvSpPr txBox="1">
            <a:spLocks noGrp="1"/>
          </p:cNvSpPr>
          <p:nvPr>
            <p:ph type="title"/>
          </p:nvPr>
        </p:nvSpPr>
        <p:spPr bwMode="auto">
          <a:xfrm>
            <a:off x="1994302" y="421225"/>
            <a:ext cx="9862732" cy="376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b" anchorCtr="0">
            <a:noAutofit/>
          </a:bodyPr>
          <a:lstStyle/>
          <a:p>
            <a:pPr marL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  <a:defRPr/>
            </a:pPr>
            <a:r>
              <a:rPr/>
              <a:t>Функционал веб приложения</a:t>
            </a:r>
            <a:r>
              <a:rPr>
                <a:latin typeface="Montserrat"/>
                <a:ea typeface="Montserrat"/>
                <a:cs typeface="Montserrat"/>
              </a:rPr>
              <a:t> </a:t>
            </a:r>
            <a:r>
              <a:rPr lang="en-US" sz="2000" b="1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соискателя</a:t>
            </a:r>
            <a:endParaRPr>
              <a:latin typeface="Montserrat"/>
              <a:ea typeface="Montserrat"/>
              <a:cs typeface="Montserrat"/>
            </a:endParaRPr>
          </a:p>
        </p:txBody>
      </p:sp>
      <p:sp>
        <p:nvSpPr>
          <p:cNvPr id="2072036081" name="Google Shape;878;p18"/>
          <p:cNvSpPr txBox="1">
            <a:spLocks noGrp="1"/>
          </p:cNvSpPr>
          <p:nvPr>
            <p:ph type="body" idx="1"/>
          </p:nvPr>
        </p:nvSpPr>
        <p:spPr bwMode="auto">
          <a:xfrm>
            <a:off x="8590066" y="4515546"/>
            <a:ext cx="3340656" cy="54357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t" anchorCtr="0">
            <a:normAutofit/>
          </a:bodyPr>
          <a:lstStyle/>
          <a:p>
            <a:pPr marL="144687" lvl="0" indent="-5248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pPr>
            <a:r>
              <a:rPr sz="1800"/>
              <a:t>Вакансии</a:t>
            </a:r>
            <a:endParaRPr sz="1800"/>
          </a:p>
        </p:txBody>
      </p:sp>
      <p:pic>
        <p:nvPicPr>
          <p:cNvPr id="343280937" name="Рисунок 343280936"/>
          <p:cNvPicPr>
            <a:picLocks noChangeAspect="1" noGrp="1"/>
          </p:cNvPicPr>
          <p:nvPr>
            <p:ph type="pic" idx="3"/>
          </p:nvPr>
        </p:nvPicPr>
        <p:blipFill>
          <a:blip r:embed="rId2"/>
          <a:stretch/>
        </p:blipFill>
        <p:spPr bwMode="auto">
          <a:xfrm>
            <a:off x="269310" y="1435786"/>
            <a:ext cx="8303417" cy="5069787"/>
          </a:xfrm>
          <a:prstGeom prst="rect">
            <a:avLst/>
          </a:prstGeom>
          <a:ln>
            <a:noFill/>
          </a:ln>
          <a:effectLst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961347143" name="Google Shape;830;p18"/>
          <p:cNvGrpSpPr/>
          <p:nvPr/>
        </p:nvGrpSpPr>
        <p:grpSpPr bwMode="auto">
          <a:xfrm>
            <a:off x="258608" y="976643"/>
            <a:ext cx="8304087" cy="5492518"/>
            <a:chOff x="0" y="0"/>
            <a:chExt cx="8304087" cy="5492518"/>
          </a:xfrm>
        </p:grpSpPr>
        <p:grpSp>
          <p:nvGrpSpPr>
            <p:cNvPr id="831592440" name="Google Shape;831;p18"/>
            <p:cNvGrpSpPr/>
            <p:nvPr/>
          </p:nvGrpSpPr>
          <p:grpSpPr bwMode="auto">
            <a:xfrm>
              <a:off x="0" y="0"/>
              <a:ext cx="8304087" cy="5492518"/>
              <a:chOff x="0" y="0"/>
              <a:chExt cx="8304087" cy="5492518"/>
            </a:xfrm>
          </p:grpSpPr>
          <p:sp>
            <p:nvSpPr>
              <p:cNvPr id="1586158331" name="Google Shape;832;p18"/>
              <p:cNvSpPr/>
              <p:nvPr/>
            </p:nvSpPr>
            <p:spPr bwMode="auto">
              <a:xfrm>
                <a:off x="2670" y="0"/>
                <a:ext cx="8301415" cy="5492518"/>
              </a:xfrm>
              <a:prstGeom prst="roundRect">
                <a:avLst>
                  <a:gd name="adj" fmla="val 1292"/>
                </a:avLst>
              </a:prstGeom>
              <a:solidFill>
                <a:srgbClr val="201E42">
                  <a:alpha val="49803"/>
                </a:srgbClr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229386236" name="Google Shape;833;p18"/>
              <p:cNvSpPr/>
              <p:nvPr/>
            </p:nvSpPr>
            <p:spPr bwMode="auto">
              <a:xfrm>
                <a:off x="0" y="407310"/>
                <a:ext cx="8301416" cy="388796"/>
              </a:xfrm>
              <a:prstGeom prst="rect">
                <a:avLst/>
              </a:prstGeom>
              <a:solidFill>
                <a:srgbClr val="160928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134426857" name="Google Shape;834;p18"/>
              <p:cNvSpPr/>
              <p:nvPr/>
            </p:nvSpPr>
            <p:spPr bwMode="auto">
              <a:xfrm>
                <a:off x="1231772" y="104913"/>
                <a:ext cx="3320565" cy="691193"/>
              </a:xfrm>
              <a:prstGeom prst="roundRect">
                <a:avLst>
                  <a:gd name="adj" fmla="val 11986"/>
                </a:avLst>
              </a:prstGeom>
              <a:solidFill>
                <a:srgbClr val="160928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377965821" name="Google Shape;835;p18"/>
              <p:cNvSpPr/>
              <p:nvPr/>
            </p:nvSpPr>
            <p:spPr bwMode="auto">
              <a:xfrm>
                <a:off x="135127" y="148111"/>
                <a:ext cx="117169" cy="117256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371661534" name="Google Shape;836;p18"/>
              <p:cNvSpPr/>
              <p:nvPr/>
            </p:nvSpPr>
            <p:spPr bwMode="auto">
              <a:xfrm>
                <a:off x="342663" y="148111"/>
                <a:ext cx="117169" cy="117256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308861115" name="Google Shape;837;p18"/>
              <p:cNvSpPr/>
              <p:nvPr/>
            </p:nvSpPr>
            <p:spPr bwMode="auto">
              <a:xfrm>
                <a:off x="550197" y="148111"/>
                <a:ext cx="117169" cy="117256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2009526745" name="Google Shape;838;p18"/>
              <p:cNvSpPr/>
              <p:nvPr/>
            </p:nvSpPr>
            <p:spPr bwMode="auto">
              <a:xfrm>
                <a:off x="1440073" y="481366"/>
                <a:ext cx="6236784" cy="246854"/>
              </a:xfrm>
              <a:prstGeom prst="rect">
                <a:avLst/>
              </a:prstGeom>
              <a:solidFill>
                <a:srgbClr val="FFFFFF"/>
              </a:solidFill>
              <a:ln w="25400" cap="flat" cmpd="sng">
                <a:solidFill>
                  <a:srgbClr val="B3B3B3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grpSp>
            <p:nvGrpSpPr>
              <p:cNvPr id="697979090" name="Google Shape;839;p18"/>
              <p:cNvGrpSpPr/>
              <p:nvPr/>
            </p:nvGrpSpPr>
            <p:grpSpPr bwMode="auto">
              <a:xfrm>
                <a:off x="7901371" y="104913"/>
                <a:ext cx="189808" cy="191093"/>
                <a:chOff x="0" y="0"/>
                <a:chExt cx="189808" cy="191093"/>
              </a:xfrm>
            </p:grpSpPr>
            <p:sp>
              <p:nvSpPr>
                <p:cNvPr id="197474713" name="Google Shape;840;p18"/>
                <p:cNvSpPr/>
                <p:nvPr/>
              </p:nvSpPr>
              <p:spPr bwMode="auto">
                <a:xfrm>
                  <a:off x="0" y="0"/>
                  <a:ext cx="47581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2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684338350" name="Google Shape;841;p18"/>
                <p:cNvSpPr/>
                <p:nvPr/>
              </p:nvSpPr>
              <p:spPr bwMode="auto">
                <a:xfrm>
                  <a:off x="0" y="71686"/>
                  <a:ext cx="47581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1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201999243" name="Google Shape;842;p18"/>
                <p:cNvSpPr/>
                <p:nvPr/>
              </p:nvSpPr>
              <p:spPr bwMode="auto">
                <a:xfrm>
                  <a:off x="0" y="143163"/>
                  <a:ext cx="47581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2" y="193"/>
                        <a:pt x="193" y="182"/>
                        <a:pt x="193" y="169"/>
                      </a:cubicBezTo>
                      <a:cubicBezTo>
                        <a:pt x="193" y="25"/>
                        <a:pt x="193" y="25"/>
                        <a:pt x="193" y="25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2016058129" name="Google Shape;843;p18"/>
                <p:cNvSpPr/>
                <p:nvPr/>
              </p:nvSpPr>
              <p:spPr bwMode="auto">
                <a:xfrm>
                  <a:off x="71268" y="0"/>
                  <a:ext cx="47270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534012203" name="Google Shape;844;p18"/>
                <p:cNvSpPr/>
                <p:nvPr/>
              </p:nvSpPr>
              <p:spPr bwMode="auto">
                <a:xfrm>
                  <a:off x="71268" y="71686"/>
                  <a:ext cx="47270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447199026" name="Google Shape;845;p18"/>
                <p:cNvSpPr/>
                <p:nvPr/>
              </p:nvSpPr>
              <p:spPr bwMode="auto">
                <a:xfrm>
                  <a:off x="71268" y="143163"/>
                  <a:ext cx="47270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357456021" name="Google Shape;846;p18"/>
                <p:cNvSpPr/>
                <p:nvPr/>
              </p:nvSpPr>
              <p:spPr bwMode="auto">
                <a:xfrm>
                  <a:off x="142434" y="0"/>
                  <a:ext cx="47373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765489542" name="Google Shape;847;p18"/>
                <p:cNvSpPr/>
                <p:nvPr/>
              </p:nvSpPr>
              <p:spPr bwMode="auto">
                <a:xfrm>
                  <a:off x="142434" y="71686"/>
                  <a:ext cx="47373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310646478" name="Google Shape;848;p18"/>
                <p:cNvSpPr/>
                <p:nvPr/>
              </p:nvSpPr>
              <p:spPr bwMode="auto">
                <a:xfrm>
                  <a:off x="142434" y="143163"/>
                  <a:ext cx="47373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0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</p:grpSp>
          <p:sp>
            <p:nvSpPr>
              <p:cNvPr id="1846041098" name="Google Shape;849;p18"/>
              <p:cNvSpPr/>
              <p:nvPr/>
            </p:nvSpPr>
            <p:spPr bwMode="auto">
              <a:xfrm rot="5399976">
                <a:off x="7904684" y="519237"/>
                <a:ext cx="179501" cy="158331"/>
              </a:xfrm>
              <a:custGeom>
                <a:avLst/>
                <a:gdLst/>
                <a:ahLst/>
                <a:cxnLst/>
                <a:rect l="l" t="t" r="r" b="b"/>
                <a:pathLst>
                  <a:path w="896" h="784" fill="norm" stroke="1" extrusionOk="0">
                    <a:moveTo>
                      <a:pt x="504" y="0"/>
                    </a:moveTo>
                    <a:cubicBezTo>
                      <a:pt x="307" y="0"/>
                      <a:pt x="144" y="146"/>
                      <a:pt x="116" y="336"/>
                    </a:cubicBezTo>
                    <a:cubicBezTo>
                      <a:pt x="0" y="336"/>
                      <a:pt x="0" y="336"/>
                      <a:pt x="0" y="336"/>
                    </a:cubicBezTo>
                    <a:cubicBezTo>
                      <a:pt x="168" y="560"/>
                      <a:pt x="168" y="560"/>
                      <a:pt x="168" y="560"/>
                    </a:cubicBezTo>
                    <a:cubicBezTo>
                      <a:pt x="336" y="336"/>
                      <a:pt x="336" y="336"/>
                      <a:pt x="336" y="336"/>
                    </a:cubicBezTo>
                    <a:cubicBezTo>
                      <a:pt x="230" y="336"/>
                      <a:pt x="230" y="336"/>
                      <a:pt x="230" y="336"/>
                    </a:cubicBezTo>
                    <a:cubicBezTo>
                      <a:pt x="256" y="208"/>
                      <a:pt x="369" y="112"/>
                      <a:pt x="504" y="112"/>
                    </a:cubicBezTo>
                    <a:cubicBezTo>
                      <a:pt x="658" y="112"/>
                      <a:pt x="784" y="238"/>
                      <a:pt x="784" y="392"/>
                    </a:cubicBezTo>
                    <a:cubicBezTo>
                      <a:pt x="784" y="546"/>
                      <a:pt x="658" y="672"/>
                      <a:pt x="504" y="672"/>
                    </a:cubicBezTo>
                    <a:cubicBezTo>
                      <a:pt x="504" y="784"/>
                      <a:pt x="504" y="784"/>
                      <a:pt x="504" y="784"/>
                    </a:cubicBezTo>
                    <a:cubicBezTo>
                      <a:pt x="721" y="784"/>
                      <a:pt x="896" y="609"/>
                      <a:pt x="896" y="392"/>
                    </a:cubicBezTo>
                    <a:cubicBezTo>
                      <a:pt x="896" y="175"/>
                      <a:pt x="721" y="0"/>
                      <a:pt x="504" y="0"/>
                    </a:cubicBezTo>
                    <a:close/>
                  </a:path>
                </a:pathLst>
              </a:custGeom>
              <a:solidFill>
                <a:srgbClr val="7F7F7F"/>
              </a:solidFill>
              <a:ln>
                <a:noFill/>
              </a:ln>
            </p:spPr>
            <p:txBody>
              <a:bodyPr spcFirstLastPara="1" wrap="square" lIns="91423" tIns="45699" rIns="91423" bIns="45699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236971462" name="Google Shape;850;p18"/>
              <p:cNvSpPr/>
              <p:nvPr/>
            </p:nvSpPr>
            <p:spPr bwMode="auto">
              <a:xfrm>
                <a:off x="767852" y="148111"/>
                <a:ext cx="117169" cy="117256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</p:grpSp>
        <p:sp>
          <p:nvSpPr>
            <p:cNvPr id="1887821165" name="Google Shape;851;p18"/>
            <p:cNvSpPr txBox="1"/>
            <p:nvPr/>
          </p:nvSpPr>
          <p:spPr bwMode="auto">
            <a:xfrm>
              <a:off x="1666420" y="371835"/>
              <a:ext cx="1947830" cy="39655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3" tIns="45699" rIns="91423" bIns="45699" anchor="t" anchorCtr="0">
              <a:spAutoFit/>
            </a:bodyPr>
            <a:lstStyle/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ru-RU" sz="10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</a:rPr>
                <a:t>www.lider.com</a:t>
              </a:r>
              <a:endParaRPr/>
            </a:p>
          </p:txBody>
        </p:sp>
        <p:sp>
          <p:nvSpPr>
            <p:cNvPr id="64800827" name="Google Shape;852;p18"/>
            <p:cNvSpPr/>
            <p:nvPr/>
          </p:nvSpPr>
          <p:spPr bwMode="auto">
            <a:xfrm>
              <a:off x="1518386" y="536701"/>
              <a:ext cx="140956" cy="142082"/>
            </a:xfrm>
            <a:custGeom>
              <a:avLst/>
              <a:gdLst/>
              <a:ahLst/>
              <a:cxnLst/>
              <a:rect l="l" t="t" r="r" b="b"/>
              <a:pathLst>
                <a:path w="636" h="636" fill="norm" stroke="1" extrusionOk="0">
                  <a:moveTo>
                    <a:pt x="318" y="0"/>
                  </a:moveTo>
                  <a:cubicBezTo>
                    <a:pt x="142" y="0"/>
                    <a:pt x="0" y="142"/>
                    <a:pt x="0" y="318"/>
                  </a:cubicBezTo>
                  <a:cubicBezTo>
                    <a:pt x="0" y="494"/>
                    <a:pt x="142" y="636"/>
                    <a:pt x="318" y="636"/>
                  </a:cubicBezTo>
                  <a:cubicBezTo>
                    <a:pt x="494" y="636"/>
                    <a:pt x="636" y="494"/>
                    <a:pt x="636" y="318"/>
                  </a:cubicBezTo>
                  <a:cubicBezTo>
                    <a:pt x="636" y="142"/>
                    <a:pt x="494" y="0"/>
                    <a:pt x="318" y="0"/>
                  </a:cubicBezTo>
                  <a:close/>
                  <a:moveTo>
                    <a:pt x="594" y="308"/>
                  </a:moveTo>
                  <a:cubicBezTo>
                    <a:pt x="471" y="308"/>
                    <a:pt x="471" y="308"/>
                    <a:pt x="471" y="308"/>
                  </a:cubicBezTo>
                  <a:cubicBezTo>
                    <a:pt x="470" y="262"/>
                    <a:pt x="462" y="219"/>
                    <a:pt x="448" y="179"/>
                  </a:cubicBezTo>
                  <a:cubicBezTo>
                    <a:pt x="476" y="168"/>
                    <a:pt x="501" y="152"/>
                    <a:pt x="525" y="134"/>
                  </a:cubicBezTo>
                  <a:cubicBezTo>
                    <a:pt x="566" y="181"/>
                    <a:pt x="592" y="241"/>
                    <a:pt x="594" y="308"/>
                  </a:cubicBezTo>
                  <a:close/>
                  <a:moveTo>
                    <a:pt x="307" y="594"/>
                  </a:moveTo>
                  <a:cubicBezTo>
                    <a:pt x="273" y="566"/>
                    <a:pt x="244" y="529"/>
                    <a:pt x="223" y="486"/>
                  </a:cubicBezTo>
                  <a:cubicBezTo>
                    <a:pt x="250" y="478"/>
                    <a:pt x="278" y="473"/>
                    <a:pt x="308" y="472"/>
                  </a:cubicBezTo>
                  <a:cubicBezTo>
                    <a:pt x="308" y="594"/>
                    <a:pt x="308" y="594"/>
                    <a:pt x="308" y="594"/>
                  </a:cubicBezTo>
                  <a:cubicBezTo>
                    <a:pt x="307" y="594"/>
                    <a:pt x="307" y="594"/>
                    <a:pt x="307" y="594"/>
                  </a:cubicBezTo>
                  <a:close/>
                  <a:moveTo>
                    <a:pt x="329" y="42"/>
                  </a:moveTo>
                  <a:cubicBezTo>
                    <a:pt x="368" y="74"/>
                    <a:pt x="400" y="117"/>
                    <a:pt x="421" y="167"/>
                  </a:cubicBezTo>
                  <a:cubicBezTo>
                    <a:pt x="392" y="177"/>
                    <a:pt x="361" y="183"/>
                    <a:pt x="328" y="184"/>
                  </a:cubicBezTo>
                  <a:cubicBezTo>
                    <a:pt x="328" y="42"/>
                    <a:pt x="328" y="42"/>
                    <a:pt x="328" y="42"/>
                  </a:cubicBezTo>
                  <a:cubicBezTo>
                    <a:pt x="329" y="42"/>
                    <a:pt x="329" y="42"/>
                    <a:pt x="329" y="42"/>
                  </a:cubicBezTo>
                  <a:close/>
                  <a:moveTo>
                    <a:pt x="363" y="45"/>
                  </a:moveTo>
                  <a:cubicBezTo>
                    <a:pt x="420" y="55"/>
                    <a:pt x="471" y="81"/>
                    <a:pt x="510" y="119"/>
                  </a:cubicBezTo>
                  <a:cubicBezTo>
                    <a:pt x="489" y="136"/>
                    <a:pt x="466" y="150"/>
                    <a:pt x="440" y="160"/>
                  </a:cubicBezTo>
                  <a:cubicBezTo>
                    <a:pt x="421" y="116"/>
                    <a:pt x="395" y="77"/>
                    <a:pt x="363" y="45"/>
                  </a:cubicBezTo>
                  <a:close/>
                  <a:moveTo>
                    <a:pt x="308" y="42"/>
                  </a:moveTo>
                  <a:cubicBezTo>
                    <a:pt x="308" y="184"/>
                    <a:pt x="308" y="184"/>
                    <a:pt x="308" y="184"/>
                  </a:cubicBezTo>
                  <a:cubicBezTo>
                    <a:pt x="275" y="183"/>
                    <a:pt x="244" y="177"/>
                    <a:pt x="215" y="167"/>
                  </a:cubicBezTo>
                  <a:cubicBezTo>
                    <a:pt x="236" y="117"/>
                    <a:pt x="268" y="74"/>
                    <a:pt x="307" y="42"/>
                  </a:cubicBezTo>
                  <a:cubicBezTo>
                    <a:pt x="307" y="42"/>
                    <a:pt x="307" y="42"/>
                    <a:pt x="308" y="42"/>
                  </a:cubicBezTo>
                  <a:close/>
                  <a:moveTo>
                    <a:pt x="196" y="160"/>
                  </a:moveTo>
                  <a:cubicBezTo>
                    <a:pt x="171" y="150"/>
                    <a:pt x="147" y="136"/>
                    <a:pt x="126" y="119"/>
                  </a:cubicBezTo>
                  <a:cubicBezTo>
                    <a:pt x="165" y="81"/>
                    <a:pt x="216" y="55"/>
                    <a:pt x="273" y="45"/>
                  </a:cubicBezTo>
                  <a:cubicBezTo>
                    <a:pt x="241" y="77"/>
                    <a:pt x="215" y="116"/>
                    <a:pt x="196" y="160"/>
                  </a:cubicBezTo>
                  <a:close/>
                  <a:moveTo>
                    <a:pt x="207" y="186"/>
                  </a:moveTo>
                  <a:cubicBezTo>
                    <a:pt x="239" y="197"/>
                    <a:pt x="273" y="204"/>
                    <a:pt x="308" y="205"/>
                  </a:cubicBezTo>
                  <a:cubicBezTo>
                    <a:pt x="308" y="308"/>
                    <a:pt x="308" y="308"/>
                    <a:pt x="308" y="308"/>
                  </a:cubicBezTo>
                  <a:cubicBezTo>
                    <a:pt x="185" y="308"/>
                    <a:pt x="185" y="308"/>
                    <a:pt x="185" y="308"/>
                  </a:cubicBezTo>
                  <a:cubicBezTo>
                    <a:pt x="186" y="265"/>
                    <a:pt x="194" y="224"/>
                    <a:pt x="207" y="186"/>
                  </a:cubicBezTo>
                  <a:close/>
                  <a:moveTo>
                    <a:pt x="308" y="328"/>
                  </a:moveTo>
                  <a:cubicBezTo>
                    <a:pt x="308" y="452"/>
                    <a:pt x="308" y="452"/>
                    <a:pt x="308" y="452"/>
                  </a:cubicBezTo>
                  <a:cubicBezTo>
                    <a:pt x="275" y="453"/>
                    <a:pt x="244" y="458"/>
                    <a:pt x="215" y="468"/>
                  </a:cubicBezTo>
                  <a:cubicBezTo>
                    <a:pt x="197" y="425"/>
                    <a:pt x="186" y="378"/>
                    <a:pt x="185" y="328"/>
                  </a:cubicBezTo>
                  <a:lnTo>
                    <a:pt x="308" y="328"/>
                  </a:lnTo>
                  <a:close/>
                  <a:moveTo>
                    <a:pt x="273" y="591"/>
                  </a:moveTo>
                  <a:cubicBezTo>
                    <a:pt x="222" y="582"/>
                    <a:pt x="176" y="560"/>
                    <a:pt x="138" y="528"/>
                  </a:cubicBezTo>
                  <a:cubicBezTo>
                    <a:pt x="158" y="514"/>
                    <a:pt x="180" y="502"/>
                    <a:pt x="204" y="493"/>
                  </a:cubicBezTo>
                  <a:cubicBezTo>
                    <a:pt x="222" y="531"/>
                    <a:pt x="245" y="563"/>
                    <a:pt x="273" y="591"/>
                  </a:cubicBezTo>
                  <a:close/>
                  <a:moveTo>
                    <a:pt x="328" y="594"/>
                  </a:moveTo>
                  <a:cubicBezTo>
                    <a:pt x="328" y="472"/>
                    <a:pt x="328" y="472"/>
                    <a:pt x="328" y="472"/>
                  </a:cubicBezTo>
                  <a:cubicBezTo>
                    <a:pt x="358" y="473"/>
                    <a:pt x="386" y="478"/>
                    <a:pt x="413" y="486"/>
                  </a:cubicBezTo>
                  <a:cubicBezTo>
                    <a:pt x="392" y="529"/>
                    <a:pt x="363" y="566"/>
                    <a:pt x="329" y="594"/>
                  </a:cubicBezTo>
                  <a:cubicBezTo>
                    <a:pt x="329" y="594"/>
                    <a:pt x="329" y="594"/>
                    <a:pt x="328" y="594"/>
                  </a:cubicBezTo>
                  <a:close/>
                  <a:moveTo>
                    <a:pt x="432" y="493"/>
                  </a:moveTo>
                  <a:cubicBezTo>
                    <a:pt x="456" y="502"/>
                    <a:pt x="478" y="514"/>
                    <a:pt x="498" y="528"/>
                  </a:cubicBezTo>
                  <a:cubicBezTo>
                    <a:pt x="460" y="560"/>
                    <a:pt x="414" y="582"/>
                    <a:pt x="363" y="591"/>
                  </a:cubicBezTo>
                  <a:cubicBezTo>
                    <a:pt x="391" y="563"/>
                    <a:pt x="414" y="531"/>
                    <a:pt x="432" y="493"/>
                  </a:cubicBezTo>
                  <a:close/>
                  <a:moveTo>
                    <a:pt x="421" y="468"/>
                  </a:moveTo>
                  <a:cubicBezTo>
                    <a:pt x="392" y="458"/>
                    <a:pt x="361" y="453"/>
                    <a:pt x="328" y="452"/>
                  </a:cubicBezTo>
                  <a:cubicBezTo>
                    <a:pt x="328" y="328"/>
                    <a:pt x="328" y="328"/>
                    <a:pt x="328" y="328"/>
                  </a:cubicBezTo>
                  <a:cubicBezTo>
                    <a:pt x="451" y="328"/>
                    <a:pt x="451" y="328"/>
                    <a:pt x="451" y="328"/>
                  </a:cubicBezTo>
                  <a:cubicBezTo>
                    <a:pt x="450" y="378"/>
                    <a:pt x="439" y="425"/>
                    <a:pt x="421" y="468"/>
                  </a:cubicBezTo>
                  <a:close/>
                  <a:moveTo>
                    <a:pt x="328" y="308"/>
                  </a:moveTo>
                  <a:cubicBezTo>
                    <a:pt x="328" y="205"/>
                    <a:pt x="328" y="205"/>
                    <a:pt x="328" y="205"/>
                  </a:cubicBezTo>
                  <a:cubicBezTo>
                    <a:pt x="363" y="204"/>
                    <a:pt x="397" y="197"/>
                    <a:pt x="429" y="186"/>
                  </a:cubicBezTo>
                  <a:cubicBezTo>
                    <a:pt x="442" y="224"/>
                    <a:pt x="450" y="265"/>
                    <a:pt x="451" y="308"/>
                  </a:cubicBezTo>
                  <a:lnTo>
                    <a:pt x="328" y="308"/>
                  </a:lnTo>
                  <a:close/>
                  <a:moveTo>
                    <a:pt x="111" y="134"/>
                  </a:moveTo>
                  <a:cubicBezTo>
                    <a:pt x="135" y="152"/>
                    <a:pt x="160" y="168"/>
                    <a:pt x="188" y="179"/>
                  </a:cubicBezTo>
                  <a:cubicBezTo>
                    <a:pt x="174" y="219"/>
                    <a:pt x="166" y="262"/>
                    <a:pt x="165" y="308"/>
                  </a:cubicBezTo>
                  <a:cubicBezTo>
                    <a:pt x="42" y="308"/>
                    <a:pt x="42" y="308"/>
                    <a:pt x="42" y="308"/>
                  </a:cubicBezTo>
                  <a:cubicBezTo>
                    <a:pt x="44" y="241"/>
                    <a:pt x="70" y="181"/>
                    <a:pt x="111" y="134"/>
                  </a:cubicBezTo>
                  <a:close/>
                  <a:moveTo>
                    <a:pt x="42" y="328"/>
                  </a:moveTo>
                  <a:cubicBezTo>
                    <a:pt x="165" y="328"/>
                    <a:pt x="165" y="328"/>
                    <a:pt x="165" y="328"/>
                  </a:cubicBezTo>
                  <a:cubicBezTo>
                    <a:pt x="166" y="381"/>
                    <a:pt x="177" y="430"/>
                    <a:pt x="195" y="475"/>
                  </a:cubicBezTo>
                  <a:cubicBezTo>
                    <a:pt x="169" y="485"/>
                    <a:pt x="145" y="498"/>
                    <a:pt x="123" y="514"/>
                  </a:cubicBezTo>
                  <a:cubicBezTo>
                    <a:pt x="75" y="466"/>
                    <a:pt x="44" y="401"/>
                    <a:pt x="42" y="328"/>
                  </a:cubicBezTo>
                  <a:close/>
                  <a:moveTo>
                    <a:pt x="513" y="514"/>
                  </a:moveTo>
                  <a:cubicBezTo>
                    <a:pt x="491" y="498"/>
                    <a:pt x="467" y="485"/>
                    <a:pt x="441" y="475"/>
                  </a:cubicBezTo>
                  <a:cubicBezTo>
                    <a:pt x="459" y="430"/>
                    <a:pt x="470" y="381"/>
                    <a:pt x="471" y="328"/>
                  </a:cubicBezTo>
                  <a:cubicBezTo>
                    <a:pt x="594" y="328"/>
                    <a:pt x="594" y="328"/>
                    <a:pt x="594" y="328"/>
                  </a:cubicBezTo>
                  <a:cubicBezTo>
                    <a:pt x="592" y="401"/>
                    <a:pt x="561" y="466"/>
                    <a:pt x="513" y="514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spcFirstLastPara="1" wrap="square" lIns="91423" tIns="45699" rIns="91423" bIns="45699" anchor="t" anchorCtr="0">
              <a:noAutofit/>
            </a:bodyPr>
            <a:lstStyle/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800">
                <a:solidFill>
                  <a:schemeClr val="dk1"/>
                </a:solidFill>
                <a:latin typeface="Lato Light"/>
                <a:ea typeface="Lato Light"/>
                <a:cs typeface="Lato Light"/>
              </a:endParaRPr>
            </a:p>
          </p:txBody>
        </p:sp>
      </p:grpSp>
      <p:sp>
        <p:nvSpPr>
          <p:cNvPr id="558636836" name="Google Shape;876;p18"/>
          <p:cNvSpPr txBox="1">
            <a:spLocks noGrp="1"/>
          </p:cNvSpPr>
          <p:nvPr>
            <p:ph type="sldNum" idx="12"/>
          </p:nvPr>
        </p:nvSpPr>
        <p:spPr bwMode="auto">
          <a:xfrm>
            <a:off x="11413506" y="6356357"/>
            <a:ext cx="559118" cy="365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164B5107-0CAB-E76D-5062-B1052936A23E}" type="slidenum">
              <a:rPr lang="ru-RU"/>
              <a:t/>
            </a:fld>
            <a:endParaRPr/>
          </a:p>
        </p:txBody>
      </p:sp>
      <p:sp>
        <p:nvSpPr>
          <p:cNvPr id="1869284024" name="Google Shape;877;p18"/>
          <p:cNvSpPr txBox="1">
            <a:spLocks noGrp="1"/>
          </p:cNvSpPr>
          <p:nvPr>
            <p:ph type="title"/>
          </p:nvPr>
        </p:nvSpPr>
        <p:spPr bwMode="auto">
          <a:xfrm>
            <a:off x="1994302" y="421225"/>
            <a:ext cx="9862732" cy="376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b" anchorCtr="0">
            <a:noAutofit/>
          </a:bodyPr>
          <a:lstStyle/>
          <a:p>
            <a:pPr marL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  <a:defRPr/>
            </a:pPr>
            <a:r>
              <a:rPr/>
              <a:t>Функционал веб приложения</a:t>
            </a:r>
            <a:r>
              <a:rPr>
                <a:latin typeface="Montserrat"/>
                <a:ea typeface="Montserrat"/>
                <a:cs typeface="Montserrat"/>
              </a:rPr>
              <a:t> </a:t>
            </a:r>
            <a:r>
              <a:rPr lang="en-US" sz="2000" b="1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соискателя</a:t>
            </a:r>
            <a:endParaRPr>
              <a:latin typeface="Montserrat"/>
              <a:ea typeface="Montserrat"/>
              <a:cs typeface="Montserrat"/>
            </a:endParaRPr>
          </a:p>
        </p:txBody>
      </p:sp>
      <p:sp>
        <p:nvSpPr>
          <p:cNvPr id="644922369" name="Google Shape;878;p18"/>
          <p:cNvSpPr txBox="1">
            <a:spLocks noGrp="1"/>
          </p:cNvSpPr>
          <p:nvPr>
            <p:ph type="body" idx="1"/>
          </p:nvPr>
        </p:nvSpPr>
        <p:spPr bwMode="auto">
          <a:xfrm>
            <a:off x="8580759" y="4489873"/>
            <a:ext cx="3340656" cy="54357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t" anchorCtr="0">
            <a:normAutofit/>
          </a:bodyPr>
          <a:lstStyle/>
          <a:p>
            <a:pPr marL="144687" lvl="0" indent="-5248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pPr>
            <a:r>
              <a:rPr sz="1800"/>
              <a:t>Отклики</a:t>
            </a:r>
            <a:endParaRPr sz="1800"/>
          </a:p>
        </p:txBody>
      </p:sp>
      <p:pic>
        <p:nvPicPr>
          <p:cNvPr id="1427878216" name="Рисунок 1427878215"/>
          <p:cNvPicPr>
            <a:picLocks noChangeAspect="1" noGrp="1"/>
          </p:cNvPicPr>
          <p:nvPr>
            <p:ph type="pic" idx="3"/>
          </p:nvPr>
        </p:nvPicPr>
        <p:blipFill>
          <a:blip r:embed="rId2"/>
          <a:stretch/>
        </p:blipFill>
        <p:spPr bwMode="auto">
          <a:xfrm>
            <a:off x="269310" y="1435786"/>
            <a:ext cx="8303417" cy="5069787"/>
          </a:xfrm>
          <a:prstGeom prst="rect">
            <a:avLst/>
          </a:prstGeom>
          <a:ln>
            <a:noFill/>
          </a:ln>
          <a:effectLst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40145560" name="Google Shape;830;p18"/>
          <p:cNvGrpSpPr/>
          <p:nvPr/>
        </p:nvGrpSpPr>
        <p:grpSpPr bwMode="auto">
          <a:xfrm>
            <a:off x="258608" y="976643"/>
            <a:ext cx="8304087" cy="5492518"/>
            <a:chOff x="0" y="0"/>
            <a:chExt cx="8304087" cy="5492518"/>
          </a:xfrm>
        </p:grpSpPr>
        <p:grpSp>
          <p:nvGrpSpPr>
            <p:cNvPr id="243497387" name="Google Shape;831;p18"/>
            <p:cNvGrpSpPr/>
            <p:nvPr/>
          </p:nvGrpSpPr>
          <p:grpSpPr bwMode="auto">
            <a:xfrm>
              <a:off x="0" y="0"/>
              <a:ext cx="8304087" cy="5492518"/>
              <a:chOff x="0" y="0"/>
              <a:chExt cx="8304087" cy="5492518"/>
            </a:xfrm>
          </p:grpSpPr>
          <p:sp>
            <p:nvSpPr>
              <p:cNvPr id="1441003829" name="Google Shape;832;p18"/>
              <p:cNvSpPr/>
              <p:nvPr/>
            </p:nvSpPr>
            <p:spPr bwMode="auto">
              <a:xfrm>
                <a:off x="2670" y="0"/>
                <a:ext cx="8301415" cy="5492518"/>
              </a:xfrm>
              <a:prstGeom prst="roundRect">
                <a:avLst>
                  <a:gd name="adj" fmla="val 1292"/>
                </a:avLst>
              </a:prstGeom>
              <a:solidFill>
                <a:srgbClr val="201E42">
                  <a:alpha val="49803"/>
                </a:srgbClr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2012370914" name="Google Shape;833;p18"/>
              <p:cNvSpPr/>
              <p:nvPr/>
            </p:nvSpPr>
            <p:spPr bwMode="auto">
              <a:xfrm>
                <a:off x="0" y="407310"/>
                <a:ext cx="8301416" cy="388796"/>
              </a:xfrm>
              <a:prstGeom prst="rect">
                <a:avLst/>
              </a:prstGeom>
              <a:solidFill>
                <a:srgbClr val="160928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743650991" name="Google Shape;834;p18"/>
              <p:cNvSpPr/>
              <p:nvPr/>
            </p:nvSpPr>
            <p:spPr bwMode="auto">
              <a:xfrm>
                <a:off x="1231772" y="104913"/>
                <a:ext cx="3320565" cy="691193"/>
              </a:xfrm>
              <a:prstGeom prst="roundRect">
                <a:avLst>
                  <a:gd name="adj" fmla="val 11986"/>
                </a:avLst>
              </a:prstGeom>
              <a:solidFill>
                <a:srgbClr val="160928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2052262165" name="Google Shape;835;p18"/>
              <p:cNvSpPr/>
              <p:nvPr/>
            </p:nvSpPr>
            <p:spPr bwMode="auto">
              <a:xfrm>
                <a:off x="135127" y="148111"/>
                <a:ext cx="117169" cy="117256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610413726" name="Google Shape;836;p18"/>
              <p:cNvSpPr/>
              <p:nvPr/>
            </p:nvSpPr>
            <p:spPr bwMode="auto">
              <a:xfrm>
                <a:off x="342663" y="148111"/>
                <a:ext cx="117169" cy="117256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719769100" name="Google Shape;837;p18"/>
              <p:cNvSpPr/>
              <p:nvPr/>
            </p:nvSpPr>
            <p:spPr bwMode="auto">
              <a:xfrm>
                <a:off x="550197" y="148111"/>
                <a:ext cx="117169" cy="117256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561526153" name="Google Shape;838;p18"/>
              <p:cNvSpPr/>
              <p:nvPr/>
            </p:nvSpPr>
            <p:spPr bwMode="auto">
              <a:xfrm>
                <a:off x="1440073" y="481366"/>
                <a:ext cx="6236784" cy="246854"/>
              </a:xfrm>
              <a:prstGeom prst="rect">
                <a:avLst/>
              </a:prstGeom>
              <a:solidFill>
                <a:srgbClr val="FFFFFF"/>
              </a:solidFill>
              <a:ln w="25400" cap="flat" cmpd="sng">
                <a:solidFill>
                  <a:srgbClr val="B3B3B3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grpSp>
            <p:nvGrpSpPr>
              <p:cNvPr id="1055512862" name="Google Shape;839;p18"/>
              <p:cNvGrpSpPr/>
              <p:nvPr/>
            </p:nvGrpSpPr>
            <p:grpSpPr bwMode="auto">
              <a:xfrm>
                <a:off x="7901371" y="104913"/>
                <a:ext cx="189808" cy="191093"/>
                <a:chOff x="0" y="0"/>
                <a:chExt cx="189808" cy="191093"/>
              </a:xfrm>
            </p:grpSpPr>
            <p:sp>
              <p:nvSpPr>
                <p:cNvPr id="951891824" name="Google Shape;840;p18"/>
                <p:cNvSpPr/>
                <p:nvPr/>
              </p:nvSpPr>
              <p:spPr bwMode="auto">
                <a:xfrm>
                  <a:off x="0" y="0"/>
                  <a:ext cx="47581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2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311603536" name="Google Shape;841;p18"/>
                <p:cNvSpPr/>
                <p:nvPr/>
              </p:nvSpPr>
              <p:spPr bwMode="auto">
                <a:xfrm>
                  <a:off x="0" y="71686"/>
                  <a:ext cx="47581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1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730328577" name="Google Shape;842;p18"/>
                <p:cNvSpPr/>
                <p:nvPr/>
              </p:nvSpPr>
              <p:spPr bwMode="auto">
                <a:xfrm>
                  <a:off x="0" y="143163"/>
                  <a:ext cx="47581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2" y="193"/>
                        <a:pt x="193" y="182"/>
                        <a:pt x="193" y="169"/>
                      </a:cubicBezTo>
                      <a:cubicBezTo>
                        <a:pt x="193" y="25"/>
                        <a:pt x="193" y="25"/>
                        <a:pt x="193" y="25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36839543" name="Google Shape;843;p18"/>
                <p:cNvSpPr/>
                <p:nvPr/>
              </p:nvSpPr>
              <p:spPr bwMode="auto">
                <a:xfrm>
                  <a:off x="71268" y="0"/>
                  <a:ext cx="47270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978559839" name="Google Shape;844;p18"/>
                <p:cNvSpPr/>
                <p:nvPr/>
              </p:nvSpPr>
              <p:spPr bwMode="auto">
                <a:xfrm>
                  <a:off x="71268" y="71686"/>
                  <a:ext cx="47270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522051269" name="Google Shape;845;p18"/>
                <p:cNvSpPr/>
                <p:nvPr/>
              </p:nvSpPr>
              <p:spPr bwMode="auto">
                <a:xfrm>
                  <a:off x="71268" y="143163"/>
                  <a:ext cx="47270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2084689327" name="Google Shape;846;p18"/>
                <p:cNvSpPr/>
                <p:nvPr/>
              </p:nvSpPr>
              <p:spPr bwMode="auto">
                <a:xfrm>
                  <a:off x="142434" y="0"/>
                  <a:ext cx="47373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308689128" name="Google Shape;847;p18"/>
                <p:cNvSpPr/>
                <p:nvPr/>
              </p:nvSpPr>
              <p:spPr bwMode="auto">
                <a:xfrm>
                  <a:off x="142434" y="71686"/>
                  <a:ext cx="47373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695131000" name="Google Shape;848;p18"/>
                <p:cNvSpPr/>
                <p:nvPr/>
              </p:nvSpPr>
              <p:spPr bwMode="auto">
                <a:xfrm>
                  <a:off x="142434" y="143163"/>
                  <a:ext cx="47373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0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</p:grpSp>
          <p:sp>
            <p:nvSpPr>
              <p:cNvPr id="1521048923" name="Google Shape;849;p18"/>
              <p:cNvSpPr/>
              <p:nvPr/>
            </p:nvSpPr>
            <p:spPr bwMode="auto">
              <a:xfrm rot="5399976">
                <a:off x="7904684" y="519237"/>
                <a:ext cx="179501" cy="158331"/>
              </a:xfrm>
              <a:custGeom>
                <a:avLst/>
                <a:gdLst/>
                <a:ahLst/>
                <a:cxnLst/>
                <a:rect l="l" t="t" r="r" b="b"/>
                <a:pathLst>
                  <a:path w="896" h="784" fill="norm" stroke="1" extrusionOk="0">
                    <a:moveTo>
                      <a:pt x="504" y="0"/>
                    </a:moveTo>
                    <a:cubicBezTo>
                      <a:pt x="307" y="0"/>
                      <a:pt x="144" y="146"/>
                      <a:pt x="116" y="336"/>
                    </a:cubicBezTo>
                    <a:cubicBezTo>
                      <a:pt x="0" y="336"/>
                      <a:pt x="0" y="336"/>
                      <a:pt x="0" y="336"/>
                    </a:cubicBezTo>
                    <a:cubicBezTo>
                      <a:pt x="168" y="560"/>
                      <a:pt x="168" y="560"/>
                      <a:pt x="168" y="560"/>
                    </a:cubicBezTo>
                    <a:cubicBezTo>
                      <a:pt x="336" y="336"/>
                      <a:pt x="336" y="336"/>
                      <a:pt x="336" y="336"/>
                    </a:cubicBezTo>
                    <a:cubicBezTo>
                      <a:pt x="230" y="336"/>
                      <a:pt x="230" y="336"/>
                      <a:pt x="230" y="336"/>
                    </a:cubicBezTo>
                    <a:cubicBezTo>
                      <a:pt x="256" y="208"/>
                      <a:pt x="369" y="112"/>
                      <a:pt x="504" y="112"/>
                    </a:cubicBezTo>
                    <a:cubicBezTo>
                      <a:pt x="658" y="112"/>
                      <a:pt x="784" y="238"/>
                      <a:pt x="784" y="392"/>
                    </a:cubicBezTo>
                    <a:cubicBezTo>
                      <a:pt x="784" y="546"/>
                      <a:pt x="658" y="672"/>
                      <a:pt x="504" y="672"/>
                    </a:cubicBezTo>
                    <a:cubicBezTo>
                      <a:pt x="504" y="784"/>
                      <a:pt x="504" y="784"/>
                      <a:pt x="504" y="784"/>
                    </a:cubicBezTo>
                    <a:cubicBezTo>
                      <a:pt x="721" y="784"/>
                      <a:pt x="896" y="609"/>
                      <a:pt x="896" y="392"/>
                    </a:cubicBezTo>
                    <a:cubicBezTo>
                      <a:pt x="896" y="175"/>
                      <a:pt x="721" y="0"/>
                      <a:pt x="504" y="0"/>
                    </a:cubicBezTo>
                    <a:close/>
                  </a:path>
                </a:pathLst>
              </a:custGeom>
              <a:solidFill>
                <a:srgbClr val="7F7F7F"/>
              </a:solidFill>
              <a:ln>
                <a:noFill/>
              </a:ln>
            </p:spPr>
            <p:txBody>
              <a:bodyPr spcFirstLastPara="1" wrap="square" lIns="91423" tIns="45699" rIns="91423" bIns="45699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399229855" name="Google Shape;850;p18"/>
              <p:cNvSpPr/>
              <p:nvPr/>
            </p:nvSpPr>
            <p:spPr bwMode="auto">
              <a:xfrm>
                <a:off x="767852" y="148111"/>
                <a:ext cx="117169" cy="117256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</p:grpSp>
        <p:sp>
          <p:nvSpPr>
            <p:cNvPr id="1309942738" name="Google Shape;851;p18"/>
            <p:cNvSpPr txBox="1"/>
            <p:nvPr/>
          </p:nvSpPr>
          <p:spPr bwMode="auto">
            <a:xfrm>
              <a:off x="1666420" y="371835"/>
              <a:ext cx="1947830" cy="39655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3" tIns="45699" rIns="91423" bIns="45699" anchor="t" anchorCtr="0">
              <a:spAutoFit/>
            </a:bodyPr>
            <a:lstStyle/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ru-RU" sz="10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</a:rPr>
                <a:t>www.lider.com</a:t>
              </a:r>
              <a:endParaRPr/>
            </a:p>
          </p:txBody>
        </p:sp>
        <p:sp>
          <p:nvSpPr>
            <p:cNvPr id="572077265" name="Google Shape;852;p18"/>
            <p:cNvSpPr/>
            <p:nvPr/>
          </p:nvSpPr>
          <p:spPr bwMode="auto">
            <a:xfrm>
              <a:off x="1518386" y="536701"/>
              <a:ext cx="140956" cy="142082"/>
            </a:xfrm>
            <a:custGeom>
              <a:avLst/>
              <a:gdLst/>
              <a:ahLst/>
              <a:cxnLst/>
              <a:rect l="l" t="t" r="r" b="b"/>
              <a:pathLst>
                <a:path w="636" h="636" fill="norm" stroke="1" extrusionOk="0">
                  <a:moveTo>
                    <a:pt x="318" y="0"/>
                  </a:moveTo>
                  <a:cubicBezTo>
                    <a:pt x="142" y="0"/>
                    <a:pt x="0" y="142"/>
                    <a:pt x="0" y="318"/>
                  </a:cubicBezTo>
                  <a:cubicBezTo>
                    <a:pt x="0" y="494"/>
                    <a:pt x="142" y="636"/>
                    <a:pt x="318" y="636"/>
                  </a:cubicBezTo>
                  <a:cubicBezTo>
                    <a:pt x="494" y="636"/>
                    <a:pt x="636" y="494"/>
                    <a:pt x="636" y="318"/>
                  </a:cubicBezTo>
                  <a:cubicBezTo>
                    <a:pt x="636" y="142"/>
                    <a:pt x="494" y="0"/>
                    <a:pt x="318" y="0"/>
                  </a:cubicBezTo>
                  <a:close/>
                  <a:moveTo>
                    <a:pt x="594" y="308"/>
                  </a:moveTo>
                  <a:cubicBezTo>
                    <a:pt x="471" y="308"/>
                    <a:pt x="471" y="308"/>
                    <a:pt x="471" y="308"/>
                  </a:cubicBezTo>
                  <a:cubicBezTo>
                    <a:pt x="470" y="262"/>
                    <a:pt x="462" y="219"/>
                    <a:pt x="448" y="179"/>
                  </a:cubicBezTo>
                  <a:cubicBezTo>
                    <a:pt x="476" y="168"/>
                    <a:pt x="501" y="152"/>
                    <a:pt x="525" y="134"/>
                  </a:cubicBezTo>
                  <a:cubicBezTo>
                    <a:pt x="566" y="181"/>
                    <a:pt x="592" y="241"/>
                    <a:pt x="594" y="308"/>
                  </a:cubicBezTo>
                  <a:close/>
                  <a:moveTo>
                    <a:pt x="307" y="594"/>
                  </a:moveTo>
                  <a:cubicBezTo>
                    <a:pt x="273" y="566"/>
                    <a:pt x="244" y="529"/>
                    <a:pt x="223" y="486"/>
                  </a:cubicBezTo>
                  <a:cubicBezTo>
                    <a:pt x="250" y="478"/>
                    <a:pt x="278" y="473"/>
                    <a:pt x="308" y="472"/>
                  </a:cubicBezTo>
                  <a:cubicBezTo>
                    <a:pt x="308" y="594"/>
                    <a:pt x="308" y="594"/>
                    <a:pt x="308" y="594"/>
                  </a:cubicBezTo>
                  <a:cubicBezTo>
                    <a:pt x="307" y="594"/>
                    <a:pt x="307" y="594"/>
                    <a:pt x="307" y="594"/>
                  </a:cubicBezTo>
                  <a:close/>
                  <a:moveTo>
                    <a:pt x="329" y="42"/>
                  </a:moveTo>
                  <a:cubicBezTo>
                    <a:pt x="368" y="74"/>
                    <a:pt x="400" y="117"/>
                    <a:pt x="421" y="167"/>
                  </a:cubicBezTo>
                  <a:cubicBezTo>
                    <a:pt x="392" y="177"/>
                    <a:pt x="361" y="183"/>
                    <a:pt x="328" y="184"/>
                  </a:cubicBezTo>
                  <a:cubicBezTo>
                    <a:pt x="328" y="42"/>
                    <a:pt x="328" y="42"/>
                    <a:pt x="328" y="42"/>
                  </a:cubicBezTo>
                  <a:cubicBezTo>
                    <a:pt x="329" y="42"/>
                    <a:pt x="329" y="42"/>
                    <a:pt x="329" y="42"/>
                  </a:cubicBezTo>
                  <a:close/>
                  <a:moveTo>
                    <a:pt x="363" y="45"/>
                  </a:moveTo>
                  <a:cubicBezTo>
                    <a:pt x="420" y="55"/>
                    <a:pt x="471" y="81"/>
                    <a:pt x="510" y="119"/>
                  </a:cubicBezTo>
                  <a:cubicBezTo>
                    <a:pt x="489" y="136"/>
                    <a:pt x="466" y="150"/>
                    <a:pt x="440" y="160"/>
                  </a:cubicBezTo>
                  <a:cubicBezTo>
                    <a:pt x="421" y="116"/>
                    <a:pt x="395" y="77"/>
                    <a:pt x="363" y="45"/>
                  </a:cubicBezTo>
                  <a:close/>
                  <a:moveTo>
                    <a:pt x="308" y="42"/>
                  </a:moveTo>
                  <a:cubicBezTo>
                    <a:pt x="308" y="184"/>
                    <a:pt x="308" y="184"/>
                    <a:pt x="308" y="184"/>
                  </a:cubicBezTo>
                  <a:cubicBezTo>
                    <a:pt x="275" y="183"/>
                    <a:pt x="244" y="177"/>
                    <a:pt x="215" y="167"/>
                  </a:cubicBezTo>
                  <a:cubicBezTo>
                    <a:pt x="236" y="117"/>
                    <a:pt x="268" y="74"/>
                    <a:pt x="307" y="42"/>
                  </a:cubicBezTo>
                  <a:cubicBezTo>
                    <a:pt x="307" y="42"/>
                    <a:pt x="307" y="42"/>
                    <a:pt x="308" y="42"/>
                  </a:cubicBezTo>
                  <a:close/>
                  <a:moveTo>
                    <a:pt x="196" y="160"/>
                  </a:moveTo>
                  <a:cubicBezTo>
                    <a:pt x="171" y="150"/>
                    <a:pt x="147" y="136"/>
                    <a:pt x="126" y="119"/>
                  </a:cubicBezTo>
                  <a:cubicBezTo>
                    <a:pt x="165" y="81"/>
                    <a:pt x="216" y="55"/>
                    <a:pt x="273" y="45"/>
                  </a:cubicBezTo>
                  <a:cubicBezTo>
                    <a:pt x="241" y="77"/>
                    <a:pt x="215" y="116"/>
                    <a:pt x="196" y="160"/>
                  </a:cubicBezTo>
                  <a:close/>
                  <a:moveTo>
                    <a:pt x="207" y="186"/>
                  </a:moveTo>
                  <a:cubicBezTo>
                    <a:pt x="239" y="197"/>
                    <a:pt x="273" y="204"/>
                    <a:pt x="308" y="205"/>
                  </a:cubicBezTo>
                  <a:cubicBezTo>
                    <a:pt x="308" y="308"/>
                    <a:pt x="308" y="308"/>
                    <a:pt x="308" y="308"/>
                  </a:cubicBezTo>
                  <a:cubicBezTo>
                    <a:pt x="185" y="308"/>
                    <a:pt x="185" y="308"/>
                    <a:pt x="185" y="308"/>
                  </a:cubicBezTo>
                  <a:cubicBezTo>
                    <a:pt x="186" y="265"/>
                    <a:pt x="194" y="224"/>
                    <a:pt x="207" y="186"/>
                  </a:cubicBezTo>
                  <a:close/>
                  <a:moveTo>
                    <a:pt x="308" y="328"/>
                  </a:moveTo>
                  <a:cubicBezTo>
                    <a:pt x="308" y="452"/>
                    <a:pt x="308" y="452"/>
                    <a:pt x="308" y="452"/>
                  </a:cubicBezTo>
                  <a:cubicBezTo>
                    <a:pt x="275" y="453"/>
                    <a:pt x="244" y="458"/>
                    <a:pt x="215" y="468"/>
                  </a:cubicBezTo>
                  <a:cubicBezTo>
                    <a:pt x="197" y="425"/>
                    <a:pt x="186" y="378"/>
                    <a:pt x="185" y="328"/>
                  </a:cubicBezTo>
                  <a:lnTo>
                    <a:pt x="308" y="328"/>
                  </a:lnTo>
                  <a:close/>
                  <a:moveTo>
                    <a:pt x="273" y="591"/>
                  </a:moveTo>
                  <a:cubicBezTo>
                    <a:pt x="222" y="582"/>
                    <a:pt x="176" y="560"/>
                    <a:pt x="138" y="528"/>
                  </a:cubicBezTo>
                  <a:cubicBezTo>
                    <a:pt x="158" y="514"/>
                    <a:pt x="180" y="502"/>
                    <a:pt x="204" y="493"/>
                  </a:cubicBezTo>
                  <a:cubicBezTo>
                    <a:pt x="222" y="531"/>
                    <a:pt x="245" y="563"/>
                    <a:pt x="273" y="591"/>
                  </a:cubicBezTo>
                  <a:close/>
                  <a:moveTo>
                    <a:pt x="328" y="594"/>
                  </a:moveTo>
                  <a:cubicBezTo>
                    <a:pt x="328" y="472"/>
                    <a:pt x="328" y="472"/>
                    <a:pt x="328" y="472"/>
                  </a:cubicBezTo>
                  <a:cubicBezTo>
                    <a:pt x="358" y="473"/>
                    <a:pt x="386" y="478"/>
                    <a:pt x="413" y="486"/>
                  </a:cubicBezTo>
                  <a:cubicBezTo>
                    <a:pt x="392" y="529"/>
                    <a:pt x="363" y="566"/>
                    <a:pt x="329" y="594"/>
                  </a:cubicBezTo>
                  <a:cubicBezTo>
                    <a:pt x="329" y="594"/>
                    <a:pt x="329" y="594"/>
                    <a:pt x="328" y="594"/>
                  </a:cubicBezTo>
                  <a:close/>
                  <a:moveTo>
                    <a:pt x="432" y="493"/>
                  </a:moveTo>
                  <a:cubicBezTo>
                    <a:pt x="456" y="502"/>
                    <a:pt x="478" y="514"/>
                    <a:pt x="498" y="528"/>
                  </a:cubicBezTo>
                  <a:cubicBezTo>
                    <a:pt x="460" y="560"/>
                    <a:pt x="414" y="582"/>
                    <a:pt x="363" y="591"/>
                  </a:cubicBezTo>
                  <a:cubicBezTo>
                    <a:pt x="391" y="563"/>
                    <a:pt x="414" y="531"/>
                    <a:pt x="432" y="493"/>
                  </a:cubicBezTo>
                  <a:close/>
                  <a:moveTo>
                    <a:pt x="421" y="468"/>
                  </a:moveTo>
                  <a:cubicBezTo>
                    <a:pt x="392" y="458"/>
                    <a:pt x="361" y="453"/>
                    <a:pt x="328" y="452"/>
                  </a:cubicBezTo>
                  <a:cubicBezTo>
                    <a:pt x="328" y="328"/>
                    <a:pt x="328" y="328"/>
                    <a:pt x="328" y="328"/>
                  </a:cubicBezTo>
                  <a:cubicBezTo>
                    <a:pt x="451" y="328"/>
                    <a:pt x="451" y="328"/>
                    <a:pt x="451" y="328"/>
                  </a:cubicBezTo>
                  <a:cubicBezTo>
                    <a:pt x="450" y="378"/>
                    <a:pt x="439" y="425"/>
                    <a:pt x="421" y="468"/>
                  </a:cubicBezTo>
                  <a:close/>
                  <a:moveTo>
                    <a:pt x="328" y="308"/>
                  </a:moveTo>
                  <a:cubicBezTo>
                    <a:pt x="328" y="205"/>
                    <a:pt x="328" y="205"/>
                    <a:pt x="328" y="205"/>
                  </a:cubicBezTo>
                  <a:cubicBezTo>
                    <a:pt x="363" y="204"/>
                    <a:pt x="397" y="197"/>
                    <a:pt x="429" y="186"/>
                  </a:cubicBezTo>
                  <a:cubicBezTo>
                    <a:pt x="442" y="224"/>
                    <a:pt x="450" y="265"/>
                    <a:pt x="451" y="308"/>
                  </a:cubicBezTo>
                  <a:lnTo>
                    <a:pt x="328" y="308"/>
                  </a:lnTo>
                  <a:close/>
                  <a:moveTo>
                    <a:pt x="111" y="134"/>
                  </a:moveTo>
                  <a:cubicBezTo>
                    <a:pt x="135" y="152"/>
                    <a:pt x="160" y="168"/>
                    <a:pt x="188" y="179"/>
                  </a:cubicBezTo>
                  <a:cubicBezTo>
                    <a:pt x="174" y="219"/>
                    <a:pt x="166" y="262"/>
                    <a:pt x="165" y="308"/>
                  </a:cubicBezTo>
                  <a:cubicBezTo>
                    <a:pt x="42" y="308"/>
                    <a:pt x="42" y="308"/>
                    <a:pt x="42" y="308"/>
                  </a:cubicBezTo>
                  <a:cubicBezTo>
                    <a:pt x="44" y="241"/>
                    <a:pt x="70" y="181"/>
                    <a:pt x="111" y="134"/>
                  </a:cubicBezTo>
                  <a:close/>
                  <a:moveTo>
                    <a:pt x="42" y="328"/>
                  </a:moveTo>
                  <a:cubicBezTo>
                    <a:pt x="165" y="328"/>
                    <a:pt x="165" y="328"/>
                    <a:pt x="165" y="328"/>
                  </a:cubicBezTo>
                  <a:cubicBezTo>
                    <a:pt x="166" y="381"/>
                    <a:pt x="177" y="430"/>
                    <a:pt x="195" y="475"/>
                  </a:cubicBezTo>
                  <a:cubicBezTo>
                    <a:pt x="169" y="485"/>
                    <a:pt x="145" y="498"/>
                    <a:pt x="123" y="514"/>
                  </a:cubicBezTo>
                  <a:cubicBezTo>
                    <a:pt x="75" y="466"/>
                    <a:pt x="44" y="401"/>
                    <a:pt x="42" y="328"/>
                  </a:cubicBezTo>
                  <a:close/>
                  <a:moveTo>
                    <a:pt x="513" y="514"/>
                  </a:moveTo>
                  <a:cubicBezTo>
                    <a:pt x="491" y="498"/>
                    <a:pt x="467" y="485"/>
                    <a:pt x="441" y="475"/>
                  </a:cubicBezTo>
                  <a:cubicBezTo>
                    <a:pt x="459" y="430"/>
                    <a:pt x="470" y="381"/>
                    <a:pt x="471" y="328"/>
                  </a:cubicBezTo>
                  <a:cubicBezTo>
                    <a:pt x="594" y="328"/>
                    <a:pt x="594" y="328"/>
                    <a:pt x="594" y="328"/>
                  </a:cubicBezTo>
                  <a:cubicBezTo>
                    <a:pt x="592" y="401"/>
                    <a:pt x="561" y="466"/>
                    <a:pt x="513" y="514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spcFirstLastPara="1" wrap="square" lIns="91423" tIns="45699" rIns="91423" bIns="45699" anchor="t" anchorCtr="0">
              <a:noAutofit/>
            </a:bodyPr>
            <a:lstStyle/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800">
                <a:solidFill>
                  <a:schemeClr val="dk1"/>
                </a:solidFill>
                <a:latin typeface="Lato Light"/>
                <a:ea typeface="Lato Light"/>
                <a:cs typeface="Lato Light"/>
              </a:endParaRPr>
            </a:p>
          </p:txBody>
        </p:sp>
      </p:grpSp>
      <p:sp>
        <p:nvSpPr>
          <p:cNvPr id="1482164062" name="Google Shape;876;p18"/>
          <p:cNvSpPr txBox="1">
            <a:spLocks noGrp="1"/>
          </p:cNvSpPr>
          <p:nvPr>
            <p:ph type="sldNum" idx="12"/>
          </p:nvPr>
        </p:nvSpPr>
        <p:spPr bwMode="auto">
          <a:xfrm>
            <a:off x="11413506" y="6356357"/>
            <a:ext cx="559118" cy="365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D4F34B0E-7062-395A-BC7F-F83B4FE16CFF}" type="slidenum">
              <a:rPr lang="ru-RU"/>
              <a:t/>
            </a:fld>
            <a:endParaRPr/>
          </a:p>
        </p:txBody>
      </p:sp>
      <p:sp>
        <p:nvSpPr>
          <p:cNvPr id="1762780757" name="Google Shape;877;p18"/>
          <p:cNvSpPr txBox="1">
            <a:spLocks noGrp="1"/>
          </p:cNvSpPr>
          <p:nvPr>
            <p:ph type="title"/>
          </p:nvPr>
        </p:nvSpPr>
        <p:spPr bwMode="auto">
          <a:xfrm>
            <a:off x="1994302" y="421225"/>
            <a:ext cx="9862732" cy="376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b" anchorCtr="0">
            <a:noAutofit/>
          </a:bodyPr>
          <a:lstStyle/>
          <a:p>
            <a:pPr marL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  <a:defRPr/>
            </a:pPr>
            <a:r>
              <a:rPr/>
              <a:t>Функционал веб приложения</a:t>
            </a:r>
            <a:r>
              <a:rPr>
                <a:latin typeface="Montserrat"/>
                <a:ea typeface="Montserrat"/>
                <a:cs typeface="Montserrat"/>
              </a:rPr>
              <a:t> </a:t>
            </a:r>
            <a:r>
              <a:rPr lang="en-US" sz="2000" b="1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соискателя</a:t>
            </a:r>
            <a:endParaRPr>
              <a:latin typeface="Montserrat"/>
              <a:ea typeface="Montserrat"/>
              <a:cs typeface="Montserrat"/>
            </a:endParaRPr>
          </a:p>
        </p:txBody>
      </p:sp>
      <p:sp>
        <p:nvSpPr>
          <p:cNvPr id="638686408" name="Google Shape;878;p18"/>
          <p:cNvSpPr txBox="1">
            <a:spLocks noGrp="1"/>
          </p:cNvSpPr>
          <p:nvPr>
            <p:ph type="body" idx="1"/>
          </p:nvPr>
        </p:nvSpPr>
        <p:spPr bwMode="auto">
          <a:xfrm>
            <a:off x="8590066" y="4516147"/>
            <a:ext cx="3340656" cy="54357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t" anchorCtr="0">
            <a:normAutofit/>
          </a:bodyPr>
          <a:lstStyle/>
          <a:p>
            <a:pPr marL="144687" lvl="0" indent="-5248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pPr>
            <a:r>
              <a:rPr sz="1800"/>
              <a:t>Профиль</a:t>
            </a:r>
            <a:endParaRPr sz="1800"/>
          </a:p>
        </p:txBody>
      </p:sp>
      <p:pic>
        <p:nvPicPr>
          <p:cNvPr id="1581471332" name="Рисунок 1581471331"/>
          <p:cNvPicPr>
            <a:picLocks noChangeAspect="1" noGrp="1"/>
          </p:cNvPicPr>
          <p:nvPr>
            <p:ph type="pic" idx="3"/>
          </p:nvPr>
        </p:nvPicPr>
        <p:blipFill>
          <a:blip r:embed="rId2"/>
          <a:stretch/>
        </p:blipFill>
        <p:spPr bwMode="auto">
          <a:xfrm>
            <a:off x="269310" y="1435786"/>
            <a:ext cx="8303417" cy="5069787"/>
          </a:xfrm>
          <a:prstGeom prst="rect">
            <a:avLst/>
          </a:prstGeom>
          <a:ln>
            <a:noFill/>
          </a:ln>
          <a:effectLst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367993006" name="Google Shape;830;p18"/>
          <p:cNvGrpSpPr/>
          <p:nvPr/>
        </p:nvGrpSpPr>
        <p:grpSpPr bwMode="auto">
          <a:xfrm>
            <a:off x="258608" y="976643"/>
            <a:ext cx="8304087" cy="5492518"/>
            <a:chOff x="0" y="0"/>
            <a:chExt cx="8304087" cy="5492518"/>
          </a:xfrm>
        </p:grpSpPr>
        <p:grpSp>
          <p:nvGrpSpPr>
            <p:cNvPr id="586845977" name="Google Shape;831;p18"/>
            <p:cNvGrpSpPr/>
            <p:nvPr/>
          </p:nvGrpSpPr>
          <p:grpSpPr bwMode="auto">
            <a:xfrm>
              <a:off x="0" y="0"/>
              <a:ext cx="8304087" cy="5492518"/>
              <a:chOff x="0" y="0"/>
              <a:chExt cx="8304087" cy="5492518"/>
            </a:xfrm>
          </p:grpSpPr>
          <p:sp>
            <p:nvSpPr>
              <p:cNvPr id="444178424" name="Google Shape;832;p18"/>
              <p:cNvSpPr/>
              <p:nvPr/>
            </p:nvSpPr>
            <p:spPr bwMode="auto">
              <a:xfrm>
                <a:off x="2670" y="0"/>
                <a:ext cx="8301415" cy="5492518"/>
              </a:xfrm>
              <a:prstGeom prst="roundRect">
                <a:avLst>
                  <a:gd name="adj" fmla="val 1292"/>
                </a:avLst>
              </a:prstGeom>
              <a:solidFill>
                <a:srgbClr val="201E42">
                  <a:alpha val="49803"/>
                </a:srgbClr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605151577" name="Google Shape;833;p18"/>
              <p:cNvSpPr/>
              <p:nvPr/>
            </p:nvSpPr>
            <p:spPr bwMode="auto">
              <a:xfrm>
                <a:off x="0" y="407310"/>
                <a:ext cx="8301416" cy="388796"/>
              </a:xfrm>
              <a:prstGeom prst="rect">
                <a:avLst/>
              </a:prstGeom>
              <a:solidFill>
                <a:srgbClr val="160928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836712387" name="Google Shape;834;p18"/>
              <p:cNvSpPr/>
              <p:nvPr/>
            </p:nvSpPr>
            <p:spPr bwMode="auto">
              <a:xfrm>
                <a:off x="1231772" y="104913"/>
                <a:ext cx="3320565" cy="691193"/>
              </a:xfrm>
              <a:prstGeom prst="roundRect">
                <a:avLst>
                  <a:gd name="adj" fmla="val 11986"/>
                </a:avLst>
              </a:prstGeom>
              <a:solidFill>
                <a:srgbClr val="160928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726108680" name="Google Shape;835;p18"/>
              <p:cNvSpPr/>
              <p:nvPr/>
            </p:nvSpPr>
            <p:spPr bwMode="auto">
              <a:xfrm>
                <a:off x="135127" y="148111"/>
                <a:ext cx="117169" cy="117256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199847761" name="Google Shape;836;p18"/>
              <p:cNvSpPr/>
              <p:nvPr/>
            </p:nvSpPr>
            <p:spPr bwMode="auto">
              <a:xfrm>
                <a:off x="342663" y="148111"/>
                <a:ext cx="117169" cy="117256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53148655" name="Google Shape;837;p18"/>
              <p:cNvSpPr/>
              <p:nvPr/>
            </p:nvSpPr>
            <p:spPr bwMode="auto">
              <a:xfrm>
                <a:off x="550197" y="148111"/>
                <a:ext cx="117169" cy="117256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946402748" name="Google Shape;838;p18"/>
              <p:cNvSpPr/>
              <p:nvPr/>
            </p:nvSpPr>
            <p:spPr bwMode="auto">
              <a:xfrm>
                <a:off x="1440073" y="481366"/>
                <a:ext cx="6236784" cy="246854"/>
              </a:xfrm>
              <a:prstGeom prst="rect">
                <a:avLst/>
              </a:prstGeom>
              <a:solidFill>
                <a:srgbClr val="FFFFFF"/>
              </a:solidFill>
              <a:ln w="25400" cap="flat" cmpd="sng">
                <a:solidFill>
                  <a:srgbClr val="B3B3B3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grpSp>
            <p:nvGrpSpPr>
              <p:cNvPr id="1100417681" name="Google Shape;839;p18"/>
              <p:cNvGrpSpPr/>
              <p:nvPr/>
            </p:nvGrpSpPr>
            <p:grpSpPr bwMode="auto">
              <a:xfrm>
                <a:off x="7901371" y="104913"/>
                <a:ext cx="189808" cy="191093"/>
                <a:chOff x="0" y="0"/>
                <a:chExt cx="189808" cy="191093"/>
              </a:xfrm>
            </p:grpSpPr>
            <p:sp>
              <p:nvSpPr>
                <p:cNvPr id="902723972" name="Google Shape;840;p18"/>
                <p:cNvSpPr/>
                <p:nvPr/>
              </p:nvSpPr>
              <p:spPr bwMode="auto">
                <a:xfrm>
                  <a:off x="0" y="0"/>
                  <a:ext cx="47581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2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375017283" name="Google Shape;841;p18"/>
                <p:cNvSpPr/>
                <p:nvPr/>
              </p:nvSpPr>
              <p:spPr bwMode="auto">
                <a:xfrm>
                  <a:off x="0" y="71686"/>
                  <a:ext cx="47581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1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152685359" name="Google Shape;842;p18"/>
                <p:cNvSpPr/>
                <p:nvPr/>
              </p:nvSpPr>
              <p:spPr bwMode="auto">
                <a:xfrm>
                  <a:off x="0" y="143163"/>
                  <a:ext cx="47581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2" y="193"/>
                        <a:pt x="193" y="182"/>
                        <a:pt x="193" y="169"/>
                      </a:cubicBezTo>
                      <a:cubicBezTo>
                        <a:pt x="193" y="25"/>
                        <a:pt x="193" y="25"/>
                        <a:pt x="193" y="25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76247655" name="Google Shape;843;p18"/>
                <p:cNvSpPr/>
                <p:nvPr/>
              </p:nvSpPr>
              <p:spPr bwMode="auto">
                <a:xfrm>
                  <a:off x="71268" y="0"/>
                  <a:ext cx="47270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196924807" name="Google Shape;844;p18"/>
                <p:cNvSpPr/>
                <p:nvPr/>
              </p:nvSpPr>
              <p:spPr bwMode="auto">
                <a:xfrm>
                  <a:off x="71268" y="71686"/>
                  <a:ext cx="47270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029076373" name="Google Shape;845;p18"/>
                <p:cNvSpPr/>
                <p:nvPr/>
              </p:nvSpPr>
              <p:spPr bwMode="auto">
                <a:xfrm>
                  <a:off x="71268" y="143163"/>
                  <a:ext cx="47270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800919487" name="Google Shape;846;p18"/>
                <p:cNvSpPr/>
                <p:nvPr/>
              </p:nvSpPr>
              <p:spPr bwMode="auto">
                <a:xfrm>
                  <a:off x="142434" y="0"/>
                  <a:ext cx="47373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591713526" name="Google Shape;847;p18"/>
                <p:cNvSpPr/>
                <p:nvPr/>
              </p:nvSpPr>
              <p:spPr bwMode="auto">
                <a:xfrm>
                  <a:off x="142434" y="71686"/>
                  <a:ext cx="47373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733191237" name="Google Shape;848;p18"/>
                <p:cNvSpPr/>
                <p:nvPr/>
              </p:nvSpPr>
              <p:spPr bwMode="auto">
                <a:xfrm>
                  <a:off x="142434" y="143163"/>
                  <a:ext cx="47373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0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</p:grpSp>
          <p:sp>
            <p:nvSpPr>
              <p:cNvPr id="1231495715" name="Google Shape;849;p18"/>
              <p:cNvSpPr/>
              <p:nvPr/>
            </p:nvSpPr>
            <p:spPr bwMode="auto">
              <a:xfrm rot="5399976">
                <a:off x="7904684" y="519237"/>
                <a:ext cx="179501" cy="158331"/>
              </a:xfrm>
              <a:custGeom>
                <a:avLst/>
                <a:gdLst/>
                <a:ahLst/>
                <a:cxnLst/>
                <a:rect l="l" t="t" r="r" b="b"/>
                <a:pathLst>
                  <a:path w="896" h="784" fill="norm" stroke="1" extrusionOk="0">
                    <a:moveTo>
                      <a:pt x="504" y="0"/>
                    </a:moveTo>
                    <a:cubicBezTo>
                      <a:pt x="307" y="0"/>
                      <a:pt x="144" y="146"/>
                      <a:pt x="116" y="336"/>
                    </a:cubicBezTo>
                    <a:cubicBezTo>
                      <a:pt x="0" y="336"/>
                      <a:pt x="0" y="336"/>
                      <a:pt x="0" y="336"/>
                    </a:cubicBezTo>
                    <a:cubicBezTo>
                      <a:pt x="168" y="560"/>
                      <a:pt x="168" y="560"/>
                      <a:pt x="168" y="560"/>
                    </a:cubicBezTo>
                    <a:cubicBezTo>
                      <a:pt x="336" y="336"/>
                      <a:pt x="336" y="336"/>
                      <a:pt x="336" y="336"/>
                    </a:cubicBezTo>
                    <a:cubicBezTo>
                      <a:pt x="230" y="336"/>
                      <a:pt x="230" y="336"/>
                      <a:pt x="230" y="336"/>
                    </a:cubicBezTo>
                    <a:cubicBezTo>
                      <a:pt x="256" y="208"/>
                      <a:pt x="369" y="112"/>
                      <a:pt x="504" y="112"/>
                    </a:cubicBezTo>
                    <a:cubicBezTo>
                      <a:pt x="658" y="112"/>
                      <a:pt x="784" y="238"/>
                      <a:pt x="784" y="392"/>
                    </a:cubicBezTo>
                    <a:cubicBezTo>
                      <a:pt x="784" y="546"/>
                      <a:pt x="658" y="672"/>
                      <a:pt x="504" y="672"/>
                    </a:cubicBezTo>
                    <a:cubicBezTo>
                      <a:pt x="504" y="784"/>
                      <a:pt x="504" y="784"/>
                      <a:pt x="504" y="784"/>
                    </a:cubicBezTo>
                    <a:cubicBezTo>
                      <a:pt x="721" y="784"/>
                      <a:pt x="896" y="609"/>
                      <a:pt x="896" y="392"/>
                    </a:cubicBezTo>
                    <a:cubicBezTo>
                      <a:pt x="896" y="175"/>
                      <a:pt x="721" y="0"/>
                      <a:pt x="504" y="0"/>
                    </a:cubicBezTo>
                    <a:close/>
                  </a:path>
                </a:pathLst>
              </a:custGeom>
              <a:solidFill>
                <a:srgbClr val="7F7F7F"/>
              </a:solidFill>
              <a:ln>
                <a:noFill/>
              </a:ln>
            </p:spPr>
            <p:txBody>
              <a:bodyPr spcFirstLastPara="1" wrap="square" lIns="91423" tIns="45699" rIns="91423" bIns="45699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2022695737" name="Google Shape;850;p18"/>
              <p:cNvSpPr/>
              <p:nvPr/>
            </p:nvSpPr>
            <p:spPr bwMode="auto">
              <a:xfrm>
                <a:off x="767852" y="148111"/>
                <a:ext cx="117169" cy="117256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</p:grpSp>
        <p:sp>
          <p:nvSpPr>
            <p:cNvPr id="864958318" name="Google Shape;851;p18"/>
            <p:cNvSpPr txBox="1"/>
            <p:nvPr/>
          </p:nvSpPr>
          <p:spPr bwMode="auto">
            <a:xfrm>
              <a:off x="1666420" y="371835"/>
              <a:ext cx="1947830" cy="39655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3" tIns="45699" rIns="91423" bIns="45699" anchor="t" anchorCtr="0">
              <a:spAutoFit/>
            </a:bodyPr>
            <a:lstStyle/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ru-RU" sz="10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</a:rPr>
                <a:t>www.lider.com</a:t>
              </a:r>
              <a:endParaRPr/>
            </a:p>
          </p:txBody>
        </p:sp>
        <p:sp>
          <p:nvSpPr>
            <p:cNvPr id="9398525" name="Google Shape;852;p18"/>
            <p:cNvSpPr/>
            <p:nvPr/>
          </p:nvSpPr>
          <p:spPr bwMode="auto">
            <a:xfrm>
              <a:off x="1518386" y="536701"/>
              <a:ext cx="140956" cy="142082"/>
            </a:xfrm>
            <a:custGeom>
              <a:avLst/>
              <a:gdLst/>
              <a:ahLst/>
              <a:cxnLst/>
              <a:rect l="l" t="t" r="r" b="b"/>
              <a:pathLst>
                <a:path w="636" h="636" fill="norm" stroke="1" extrusionOk="0">
                  <a:moveTo>
                    <a:pt x="318" y="0"/>
                  </a:moveTo>
                  <a:cubicBezTo>
                    <a:pt x="142" y="0"/>
                    <a:pt x="0" y="142"/>
                    <a:pt x="0" y="318"/>
                  </a:cubicBezTo>
                  <a:cubicBezTo>
                    <a:pt x="0" y="494"/>
                    <a:pt x="142" y="636"/>
                    <a:pt x="318" y="636"/>
                  </a:cubicBezTo>
                  <a:cubicBezTo>
                    <a:pt x="494" y="636"/>
                    <a:pt x="636" y="494"/>
                    <a:pt x="636" y="318"/>
                  </a:cubicBezTo>
                  <a:cubicBezTo>
                    <a:pt x="636" y="142"/>
                    <a:pt x="494" y="0"/>
                    <a:pt x="318" y="0"/>
                  </a:cubicBezTo>
                  <a:close/>
                  <a:moveTo>
                    <a:pt x="594" y="308"/>
                  </a:moveTo>
                  <a:cubicBezTo>
                    <a:pt x="471" y="308"/>
                    <a:pt x="471" y="308"/>
                    <a:pt x="471" y="308"/>
                  </a:cubicBezTo>
                  <a:cubicBezTo>
                    <a:pt x="470" y="262"/>
                    <a:pt x="462" y="219"/>
                    <a:pt x="448" y="179"/>
                  </a:cubicBezTo>
                  <a:cubicBezTo>
                    <a:pt x="476" y="168"/>
                    <a:pt x="501" y="152"/>
                    <a:pt x="525" y="134"/>
                  </a:cubicBezTo>
                  <a:cubicBezTo>
                    <a:pt x="566" y="181"/>
                    <a:pt x="592" y="241"/>
                    <a:pt x="594" y="308"/>
                  </a:cubicBezTo>
                  <a:close/>
                  <a:moveTo>
                    <a:pt x="307" y="594"/>
                  </a:moveTo>
                  <a:cubicBezTo>
                    <a:pt x="273" y="566"/>
                    <a:pt x="244" y="529"/>
                    <a:pt x="223" y="486"/>
                  </a:cubicBezTo>
                  <a:cubicBezTo>
                    <a:pt x="250" y="478"/>
                    <a:pt x="278" y="473"/>
                    <a:pt x="308" y="472"/>
                  </a:cubicBezTo>
                  <a:cubicBezTo>
                    <a:pt x="308" y="594"/>
                    <a:pt x="308" y="594"/>
                    <a:pt x="308" y="594"/>
                  </a:cubicBezTo>
                  <a:cubicBezTo>
                    <a:pt x="307" y="594"/>
                    <a:pt x="307" y="594"/>
                    <a:pt x="307" y="594"/>
                  </a:cubicBezTo>
                  <a:close/>
                  <a:moveTo>
                    <a:pt x="329" y="42"/>
                  </a:moveTo>
                  <a:cubicBezTo>
                    <a:pt x="368" y="74"/>
                    <a:pt x="400" y="117"/>
                    <a:pt x="421" y="167"/>
                  </a:cubicBezTo>
                  <a:cubicBezTo>
                    <a:pt x="392" y="177"/>
                    <a:pt x="361" y="183"/>
                    <a:pt x="328" y="184"/>
                  </a:cubicBezTo>
                  <a:cubicBezTo>
                    <a:pt x="328" y="42"/>
                    <a:pt x="328" y="42"/>
                    <a:pt x="328" y="42"/>
                  </a:cubicBezTo>
                  <a:cubicBezTo>
                    <a:pt x="329" y="42"/>
                    <a:pt x="329" y="42"/>
                    <a:pt x="329" y="42"/>
                  </a:cubicBezTo>
                  <a:close/>
                  <a:moveTo>
                    <a:pt x="363" y="45"/>
                  </a:moveTo>
                  <a:cubicBezTo>
                    <a:pt x="420" y="55"/>
                    <a:pt x="471" y="81"/>
                    <a:pt x="510" y="119"/>
                  </a:cubicBezTo>
                  <a:cubicBezTo>
                    <a:pt x="489" y="136"/>
                    <a:pt x="466" y="150"/>
                    <a:pt x="440" y="160"/>
                  </a:cubicBezTo>
                  <a:cubicBezTo>
                    <a:pt x="421" y="116"/>
                    <a:pt x="395" y="77"/>
                    <a:pt x="363" y="45"/>
                  </a:cubicBezTo>
                  <a:close/>
                  <a:moveTo>
                    <a:pt x="308" y="42"/>
                  </a:moveTo>
                  <a:cubicBezTo>
                    <a:pt x="308" y="184"/>
                    <a:pt x="308" y="184"/>
                    <a:pt x="308" y="184"/>
                  </a:cubicBezTo>
                  <a:cubicBezTo>
                    <a:pt x="275" y="183"/>
                    <a:pt x="244" y="177"/>
                    <a:pt x="215" y="167"/>
                  </a:cubicBezTo>
                  <a:cubicBezTo>
                    <a:pt x="236" y="117"/>
                    <a:pt x="268" y="74"/>
                    <a:pt x="307" y="42"/>
                  </a:cubicBezTo>
                  <a:cubicBezTo>
                    <a:pt x="307" y="42"/>
                    <a:pt x="307" y="42"/>
                    <a:pt x="308" y="42"/>
                  </a:cubicBezTo>
                  <a:close/>
                  <a:moveTo>
                    <a:pt x="196" y="160"/>
                  </a:moveTo>
                  <a:cubicBezTo>
                    <a:pt x="171" y="150"/>
                    <a:pt x="147" y="136"/>
                    <a:pt x="126" y="119"/>
                  </a:cubicBezTo>
                  <a:cubicBezTo>
                    <a:pt x="165" y="81"/>
                    <a:pt x="216" y="55"/>
                    <a:pt x="273" y="45"/>
                  </a:cubicBezTo>
                  <a:cubicBezTo>
                    <a:pt x="241" y="77"/>
                    <a:pt x="215" y="116"/>
                    <a:pt x="196" y="160"/>
                  </a:cubicBezTo>
                  <a:close/>
                  <a:moveTo>
                    <a:pt x="207" y="186"/>
                  </a:moveTo>
                  <a:cubicBezTo>
                    <a:pt x="239" y="197"/>
                    <a:pt x="273" y="204"/>
                    <a:pt x="308" y="205"/>
                  </a:cubicBezTo>
                  <a:cubicBezTo>
                    <a:pt x="308" y="308"/>
                    <a:pt x="308" y="308"/>
                    <a:pt x="308" y="308"/>
                  </a:cubicBezTo>
                  <a:cubicBezTo>
                    <a:pt x="185" y="308"/>
                    <a:pt x="185" y="308"/>
                    <a:pt x="185" y="308"/>
                  </a:cubicBezTo>
                  <a:cubicBezTo>
                    <a:pt x="186" y="265"/>
                    <a:pt x="194" y="224"/>
                    <a:pt x="207" y="186"/>
                  </a:cubicBezTo>
                  <a:close/>
                  <a:moveTo>
                    <a:pt x="308" y="328"/>
                  </a:moveTo>
                  <a:cubicBezTo>
                    <a:pt x="308" y="452"/>
                    <a:pt x="308" y="452"/>
                    <a:pt x="308" y="452"/>
                  </a:cubicBezTo>
                  <a:cubicBezTo>
                    <a:pt x="275" y="453"/>
                    <a:pt x="244" y="458"/>
                    <a:pt x="215" y="468"/>
                  </a:cubicBezTo>
                  <a:cubicBezTo>
                    <a:pt x="197" y="425"/>
                    <a:pt x="186" y="378"/>
                    <a:pt x="185" y="328"/>
                  </a:cubicBezTo>
                  <a:lnTo>
                    <a:pt x="308" y="328"/>
                  </a:lnTo>
                  <a:close/>
                  <a:moveTo>
                    <a:pt x="273" y="591"/>
                  </a:moveTo>
                  <a:cubicBezTo>
                    <a:pt x="222" y="582"/>
                    <a:pt x="176" y="560"/>
                    <a:pt x="138" y="528"/>
                  </a:cubicBezTo>
                  <a:cubicBezTo>
                    <a:pt x="158" y="514"/>
                    <a:pt x="180" y="502"/>
                    <a:pt x="204" y="493"/>
                  </a:cubicBezTo>
                  <a:cubicBezTo>
                    <a:pt x="222" y="531"/>
                    <a:pt x="245" y="563"/>
                    <a:pt x="273" y="591"/>
                  </a:cubicBezTo>
                  <a:close/>
                  <a:moveTo>
                    <a:pt x="328" y="594"/>
                  </a:moveTo>
                  <a:cubicBezTo>
                    <a:pt x="328" y="472"/>
                    <a:pt x="328" y="472"/>
                    <a:pt x="328" y="472"/>
                  </a:cubicBezTo>
                  <a:cubicBezTo>
                    <a:pt x="358" y="473"/>
                    <a:pt x="386" y="478"/>
                    <a:pt x="413" y="486"/>
                  </a:cubicBezTo>
                  <a:cubicBezTo>
                    <a:pt x="392" y="529"/>
                    <a:pt x="363" y="566"/>
                    <a:pt x="329" y="594"/>
                  </a:cubicBezTo>
                  <a:cubicBezTo>
                    <a:pt x="329" y="594"/>
                    <a:pt x="329" y="594"/>
                    <a:pt x="328" y="594"/>
                  </a:cubicBezTo>
                  <a:close/>
                  <a:moveTo>
                    <a:pt x="432" y="493"/>
                  </a:moveTo>
                  <a:cubicBezTo>
                    <a:pt x="456" y="502"/>
                    <a:pt x="478" y="514"/>
                    <a:pt x="498" y="528"/>
                  </a:cubicBezTo>
                  <a:cubicBezTo>
                    <a:pt x="460" y="560"/>
                    <a:pt x="414" y="582"/>
                    <a:pt x="363" y="591"/>
                  </a:cubicBezTo>
                  <a:cubicBezTo>
                    <a:pt x="391" y="563"/>
                    <a:pt x="414" y="531"/>
                    <a:pt x="432" y="493"/>
                  </a:cubicBezTo>
                  <a:close/>
                  <a:moveTo>
                    <a:pt x="421" y="468"/>
                  </a:moveTo>
                  <a:cubicBezTo>
                    <a:pt x="392" y="458"/>
                    <a:pt x="361" y="453"/>
                    <a:pt x="328" y="452"/>
                  </a:cubicBezTo>
                  <a:cubicBezTo>
                    <a:pt x="328" y="328"/>
                    <a:pt x="328" y="328"/>
                    <a:pt x="328" y="328"/>
                  </a:cubicBezTo>
                  <a:cubicBezTo>
                    <a:pt x="451" y="328"/>
                    <a:pt x="451" y="328"/>
                    <a:pt x="451" y="328"/>
                  </a:cubicBezTo>
                  <a:cubicBezTo>
                    <a:pt x="450" y="378"/>
                    <a:pt x="439" y="425"/>
                    <a:pt x="421" y="468"/>
                  </a:cubicBezTo>
                  <a:close/>
                  <a:moveTo>
                    <a:pt x="328" y="308"/>
                  </a:moveTo>
                  <a:cubicBezTo>
                    <a:pt x="328" y="205"/>
                    <a:pt x="328" y="205"/>
                    <a:pt x="328" y="205"/>
                  </a:cubicBezTo>
                  <a:cubicBezTo>
                    <a:pt x="363" y="204"/>
                    <a:pt x="397" y="197"/>
                    <a:pt x="429" y="186"/>
                  </a:cubicBezTo>
                  <a:cubicBezTo>
                    <a:pt x="442" y="224"/>
                    <a:pt x="450" y="265"/>
                    <a:pt x="451" y="308"/>
                  </a:cubicBezTo>
                  <a:lnTo>
                    <a:pt x="328" y="308"/>
                  </a:lnTo>
                  <a:close/>
                  <a:moveTo>
                    <a:pt x="111" y="134"/>
                  </a:moveTo>
                  <a:cubicBezTo>
                    <a:pt x="135" y="152"/>
                    <a:pt x="160" y="168"/>
                    <a:pt x="188" y="179"/>
                  </a:cubicBezTo>
                  <a:cubicBezTo>
                    <a:pt x="174" y="219"/>
                    <a:pt x="166" y="262"/>
                    <a:pt x="165" y="308"/>
                  </a:cubicBezTo>
                  <a:cubicBezTo>
                    <a:pt x="42" y="308"/>
                    <a:pt x="42" y="308"/>
                    <a:pt x="42" y="308"/>
                  </a:cubicBezTo>
                  <a:cubicBezTo>
                    <a:pt x="44" y="241"/>
                    <a:pt x="70" y="181"/>
                    <a:pt x="111" y="134"/>
                  </a:cubicBezTo>
                  <a:close/>
                  <a:moveTo>
                    <a:pt x="42" y="328"/>
                  </a:moveTo>
                  <a:cubicBezTo>
                    <a:pt x="165" y="328"/>
                    <a:pt x="165" y="328"/>
                    <a:pt x="165" y="328"/>
                  </a:cubicBezTo>
                  <a:cubicBezTo>
                    <a:pt x="166" y="381"/>
                    <a:pt x="177" y="430"/>
                    <a:pt x="195" y="475"/>
                  </a:cubicBezTo>
                  <a:cubicBezTo>
                    <a:pt x="169" y="485"/>
                    <a:pt x="145" y="498"/>
                    <a:pt x="123" y="514"/>
                  </a:cubicBezTo>
                  <a:cubicBezTo>
                    <a:pt x="75" y="466"/>
                    <a:pt x="44" y="401"/>
                    <a:pt x="42" y="328"/>
                  </a:cubicBezTo>
                  <a:close/>
                  <a:moveTo>
                    <a:pt x="513" y="514"/>
                  </a:moveTo>
                  <a:cubicBezTo>
                    <a:pt x="491" y="498"/>
                    <a:pt x="467" y="485"/>
                    <a:pt x="441" y="475"/>
                  </a:cubicBezTo>
                  <a:cubicBezTo>
                    <a:pt x="459" y="430"/>
                    <a:pt x="470" y="381"/>
                    <a:pt x="471" y="328"/>
                  </a:cubicBezTo>
                  <a:cubicBezTo>
                    <a:pt x="594" y="328"/>
                    <a:pt x="594" y="328"/>
                    <a:pt x="594" y="328"/>
                  </a:cubicBezTo>
                  <a:cubicBezTo>
                    <a:pt x="592" y="401"/>
                    <a:pt x="561" y="466"/>
                    <a:pt x="513" y="514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spcFirstLastPara="1" wrap="square" lIns="91423" tIns="45699" rIns="91423" bIns="45699" anchor="t" anchorCtr="0">
              <a:noAutofit/>
            </a:bodyPr>
            <a:lstStyle/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800">
                <a:solidFill>
                  <a:schemeClr val="dk1"/>
                </a:solidFill>
                <a:latin typeface="Lato Light"/>
                <a:ea typeface="Lato Light"/>
                <a:cs typeface="Lato Light"/>
              </a:endParaRPr>
            </a:p>
          </p:txBody>
        </p:sp>
      </p:grpSp>
      <p:sp>
        <p:nvSpPr>
          <p:cNvPr id="474582509" name="Google Shape;876;p18"/>
          <p:cNvSpPr txBox="1">
            <a:spLocks noGrp="1"/>
          </p:cNvSpPr>
          <p:nvPr>
            <p:ph type="sldNum" idx="12"/>
          </p:nvPr>
        </p:nvSpPr>
        <p:spPr bwMode="auto">
          <a:xfrm>
            <a:off x="11413506" y="6356357"/>
            <a:ext cx="559118" cy="365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DDB9CE1F-6E7E-18CA-FDBC-C9F6DDCCE6B5}" type="slidenum">
              <a:rPr lang="ru-RU"/>
              <a:t/>
            </a:fld>
            <a:endParaRPr/>
          </a:p>
        </p:txBody>
      </p:sp>
      <p:sp>
        <p:nvSpPr>
          <p:cNvPr id="484100460" name="Google Shape;877;p18"/>
          <p:cNvSpPr txBox="1">
            <a:spLocks noGrp="1"/>
          </p:cNvSpPr>
          <p:nvPr>
            <p:ph type="title"/>
          </p:nvPr>
        </p:nvSpPr>
        <p:spPr bwMode="auto">
          <a:xfrm>
            <a:off x="1994302" y="421225"/>
            <a:ext cx="9862732" cy="376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b" anchorCtr="0">
            <a:noAutofit/>
          </a:bodyPr>
          <a:lstStyle/>
          <a:p>
            <a:pPr marL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  <a:defRPr/>
            </a:pPr>
            <a:r>
              <a:rPr/>
              <a:t>Функционал веб приложения</a:t>
            </a:r>
            <a:r>
              <a:rPr>
                <a:latin typeface="Montserrat"/>
                <a:ea typeface="Montserrat"/>
                <a:cs typeface="Montserrat"/>
              </a:rPr>
              <a:t> </a:t>
            </a:r>
            <a:r>
              <a:rPr lang="en-US" sz="2000" b="1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соискателя</a:t>
            </a:r>
            <a:endParaRPr>
              <a:latin typeface="Montserrat"/>
              <a:ea typeface="Montserrat"/>
              <a:cs typeface="Montserrat"/>
            </a:endParaRPr>
          </a:p>
        </p:txBody>
      </p:sp>
      <p:sp>
        <p:nvSpPr>
          <p:cNvPr id="1416270145" name="Google Shape;878;p18"/>
          <p:cNvSpPr txBox="1">
            <a:spLocks noGrp="1"/>
          </p:cNvSpPr>
          <p:nvPr>
            <p:ph type="body" idx="1"/>
          </p:nvPr>
        </p:nvSpPr>
        <p:spPr bwMode="auto">
          <a:xfrm>
            <a:off x="8580759" y="4522623"/>
            <a:ext cx="3340656" cy="54357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t" anchorCtr="0">
            <a:normAutofit/>
          </a:bodyPr>
          <a:lstStyle/>
          <a:p>
            <a:pPr marL="144687" lvl="0" indent="-5248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pPr>
            <a:r>
              <a:rPr sz="1800"/>
              <a:t>Автозаполнение</a:t>
            </a:r>
            <a:endParaRPr sz="1800"/>
          </a:p>
        </p:txBody>
      </p:sp>
      <p:pic>
        <p:nvPicPr>
          <p:cNvPr id="1360784739" name="Рисунок 1360784738"/>
          <p:cNvPicPr>
            <a:picLocks noChangeAspect="1" noGrp="1"/>
          </p:cNvPicPr>
          <p:nvPr>
            <p:ph type="pic" idx="3"/>
          </p:nvPr>
        </p:nvPicPr>
        <p:blipFill>
          <a:blip r:embed="rId2"/>
          <a:stretch/>
        </p:blipFill>
        <p:spPr bwMode="auto">
          <a:xfrm>
            <a:off x="269310" y="1435786"/>
            <a:ext cx="8303417" cy="5069787"/>
          </a:xfrm>
          <a:prstGeom prst="rect">
            <a:avLst/>
          </a:prstGeom>
          <a:ln>
            <a:noFill/>
          </a:ln>
          <a:effectLst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1726146505" name="Google Shape;830;p18"/>
          <p:cNvGrpSpPr/>
          <p:nvPr/>
        </p:nvGrpSpPr>
        <p:grpSpPr bwMode="auto">
          <a:xfrm>
            <a:off x="258608" y="976643"/>
            <a:ext cx="8304087" cy="5492518"/>
            <a:chOff x="0" y="0"/>
            <a:chExt cx="8304087" cy="5492518"/>
          </a:xfrm>
        </p:grpSpPr>
        <p:grpSp>
          <p:nvGrpSpPr>
            <p:cNvPr id="1808961172" name="Google Shape;831;p18"/>
            <p:cNvGrpSpPr/>
            <p:nvPr/>
          </p:nvGrpSpPr>
          <p:grpSpPr bwMode="auto">
            <a:xfrm>
              <a:off x="0" y="0"/>
              <a:ext cx="8304087" cy="5492518"/>
              <a:chOff x="0" y="0"/>
              <a:chExt cx="8304087" cy="5492518"/>
            </a:xfrm>
          </p:grpSpPr>
          <p:sp>
            <p:nvSpPr>
              <p:cNvPr id="1332946054" name="Google Shape;832;p18"/>
              <p:cNvSpPr/>
              <p:nvPr/>
            </p:nvSpPr>
            <p:spPr bwMode="auto">
              <a:xfrm>
                <a:off x="2670" y="0"/>
                <a:ext cx="8301415" cy="5492518"/>
              </a:xfrm>
              <a:prstGeom prst="roundRect">
                <a:avLst>
                  <a:gd name="adj" fmla="val 1292"/>
                </a:avLst>
              </a:prstGeom>
              <a:solidFill>
                <a:srgbClr val="201E42">
                  <a:alpha val="49803"/>
                </a:srgbClr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464657360" name="Google Shape;833;p18"/>
              <p:cNvSpPr/>
              <p:nvPr/>
            </p:nvSpPr>
            <p:spPr bwMode="auto">
              <a:xfrm>
                <a:off x="0" y="407310"/>
                <a:ext cx="8301416" cy="388796"/>
              </a:xfrm>
              <a:prstGeom prst="rect">
                <a:avLst/>
              </a:prstGeom>
              <a:solidFill>
                <a:srgbClr val="160928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823287284" name="Google Shape;834;p18"/>
              <p:cNvSpPr/>
              <p:nvPr/>
            </p:nvSpPr>
            <p:spPr bwMode="auto">
              <a:xfrm>
                <a:off x="1231772" y="104913"/>
                <a:ext cx="3320565" cy="691193"/>
              </a:xfrm>
              <a:prstGeom prst="roundRect">
                <a:avLst>
                  <a:gd name="adj" fmla="val 11986"/>
                </a:avLst>
              </a:prstGeom>
              <a:solidFill>
                <a:srgbClr val="160928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917492481" name="Google Shape;835;p18"/>
              <p:cNvSpPr/>
              <p:nvPr/>
            </p:nvSpPr>
            <p:spPr bwMode="auto">
              <a:xfrm>
                <a:off x="135127" y="148111"/>
                <a:ext cx="117169" cy="117256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057131286" name="Google Shape;836;p18"/>
              <p:cNvSpPr/>
              <p:nvPr/>
            </p:nvSpPr>
            <p:spPr bwMode="auto">
              <a:xfrm>
                <a:off x="342663" y="148111"/>
                <a:ext cx="117169" cy="117256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852212640" name="Google Shape;837;p18"/>
              <p:cNvSpPr/>
              <p:nvPr/>
            </p:nvSpPr>
            <p:spPr bwMode="auto">
              <a:xfrm>
                <a:off x="550197" y="148111"/>
                <a:ext cx="117169" cy="117256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091484061" name="Google Shape;838;p18"/>
              <p:cNvSpPr/>
              <p:nvPr/>
            </p:nvSpPr>
            <p:spPr bwMode="auto">
              <a:xfrm>
                <a:off x="1440073" y="481366"/>
                <a:ext cx="6236784" cy="246854"/>
              </a:xfrm>
              <a:prstGeom prst="rect">
                <a:avLst/>
              </a:prstGeom>
              <a:solidFill>
                <a:srgbClr val="FFFFFF"/>
              </a:solidFill>
              <a:ln w="25400" cap="flat" cmpd="sng">
                <a:solidFill>
                  <a:srgbClr val="B3B3B3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grpSp>
            <p:nvGrpSpPr>
              <p:cNvPr id="233124002" name="Google Shape;839;p18"/>
              <p:cNvGrpSpPr/>
              <p:nvPr/>
            </p:nvGrpSpPr>
            <p:grpSpPr bwMode="auto">
              <a:xfrm>
                <a:off x="7901371" y="104913"/>
                <a:ext cx="189808" cy="191093"/>
                <a:chOff x="0" y="0"/>
                <a:chExt cx="189808" cy="191093"/>
              </a:xfrm>
            </p:grpSpPr>
            <p:sp>
              <p:nvSpPr>
                <p:cNvPr id="1157429639" name="Google Shape;840;p18"/>
                <p:cNvSpPr/>
                <p:nvPr/>
              </p:nvSpPr>
              <p:spPr bwMode="auto">
                <a:xfrm>
                  <a:off x="0" y="0"/>
                  <a:ext cx="47581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2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20267817" name="Google Shape;841;p18"/>
                <p:cNvSpPr/>
                <p:nvPr/>
              </p:nvSpPr>
              <p:spPr bwMode="auto">
                <a:xfrm>
                  <a:off x="0" y="71686"/>
                  <a:ext cx="47581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1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739731708" name="Google Shape;842;p18"/>
                <p:cNvSpPr/>
                <p:nvPr/>
              </p:nvSpPr>
              <p:spPr bwMode="auto">
                <a:xfrm>
                  <a:off x="0" y="143163"/>
                  <a:ext cx="47581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2" y="193"/>
                        <a:pt x="193" y="182"/>
                        <a:pt x="193" y="169"/>
                      </a:cubicBezTo>
                      <a:cubicBezTo>
                        <a:pt x="193" y="25"/>
                        <a:pt x="193" y="25"/>
                        <a:pt x="193" y="25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215492956" name="Google Shape;843;p18"/>
                <p:cNvSpPr/>
                <p:nvPr/>
              </p:nvSpPr>
              <p:spPr bwMode="auto">
                <a:xfrm>
                  <a:off x="71268" y="0"/>
                  <a:ext cx="47270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851022711" name="Google Shape;844;p18"/>
                <p:cNvSpPr/>
                <p:nvPr/>
              </p:nvSpPr>
              <p:spPr bwMode="auto">
                <a:xfrm>
                  <a:off x="71268" y="71686"/>
                  <a:ext cx="47270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963247363" name="Google Shape;845;p18"/>
                <p:cNvSpPr/>
                <p:nvPr/>
              </p:nvSpPr>
              <p:spPr bwMode="auto">
                <a:xfrm>
                  <a:off x="71268" y="143163"/>
                  <a:ext cx="47270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843565135" name="Google Shape;846;p18"/>
                <p:cNvSpPr/>
                <p:nvPr/>
              </p:nvSpPr>
              <p:spPr bwMode="auto">
                <a:xfrm>
                  <a:off x="142434" y="0"/>
                  <a:ext cx="47373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912615164" name="Google Shape;847;p18"/>
                <p:cNvSpPr/>
                <p:nvPr/>
              </p:nvSpPr>
              <p:spPr bwMode="auto">
                <a:xfrm>
                  <a:off x="142434" y="71686"/>
                  <a:ext cx="47373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475685770" name="Google Shape;848;p18"/>
                <p:cNvSpPr/>
                <p:nvPr/>
              </p:nvSpPr>
              <p:spPr bwMode="auto">
                <a:xfrm>
                  <a:off x="142434" y="143163"/>
                  <a:ext cx="47373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0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</p:grpSp>
          <p:sp>
            <p:nvSpPr>
              <p:cNvPr id="535370270" name="Google Shape;849;p18"/>
              <p:cNvSpPr/>
              <p:nvPr/>
            </p:nvSpPr>
            <p:spPr bwMode="auto">
              <a:xfrm rot="5399976">
                <a:off x="7904684" y="519237"/>
                <a:ext cx="179501" cy="158331"/>
              </a:xfrm>
              <a:custGeom>
                <a:avLst/>
                <a:gdLst/>
                <a:ahLst/>
                <a:cxnLst/>
                <a:rect l="l" t="t" r="r" b="b"/>
                <a:pathLst>
                  <a:path w="896" h="784" fill="norm" stroke="1" extrusionOk="0">
                    <a:moveTo>
                      <a:pt x="504" y="0"/>
                    </a:moveTo>
                    <a:cubicBezTo>
                      <a:pt x="307" y="0"/>
                      <a:pt x="144" y="146"/>
                      <a:pt x="116" y="336"/>
                    </a:cubicBezTo>
                    <a:cubicBezTo>
                      <a:pt x="0" y="336"/>
                      <a:pt x="0" y="336"/>
                      <a:pt x="0" y="336"/>
                    </a:cubicBezTo>
                    <a:cubicBezTo>
                      <a:pt x="168" y="560"/>
                      <a:pt x="168" y="560"/>
                      <a:pt x="168" y="560"/>
                    </a:cubicBezTo>
                    <a:cubicBezTo>
                      <a:pt x="336" y="336"/>
                      <a:pt x="336" y="336"/>
                      <a:pt x="336" y="336"/>
                    </a:cubicBezTo>
                    <a:cubicBezTo>
                      <a:pt x="230" y="336"/>
                      <a:pt x="230" y="336"/>
                      <a:pt x="230" y="336"/>
                    </a:cubicBezTo>
                    <a:cubicBezTo>
                      <a:pt x="256" y="208"/>
                      <a:pt x="369" y="112"/>
                      <a:pt x="504" y="112"/>
                    </a:cubicBezTo>
                    <a:cubicBezTo>
                      <a:pt x="658" y="112"/>
                      <a:pt x="784" y="238"/>
                      <a:pt x="784" y="392"/>
                    </a:cubicBezTo>
                    <a:cubicBezTo>
                      <a:pt x="784" y="546"/>
                      <a:pt x="658" y="672"/>
                      <a:pt x="504" y="672"/>
                    </a:cubicBezTo>
                    <a:cubicBezTo>
                      <a:pt x="504" y="784"/>
                      <a:pt x="504" y="784"/>
                      <a:pt x="504" y="784"/>
                    </a:cubicBezTo>
                    <a:cubicBezTo>
                      <a:pt x="721" y="784"/>
                      <a:pt x="896" y="609"/>
                      <a:pt x="896" y="392"/>
                    </a:cubicBezTo>
                    <a:cubicBezTo>
                      <a:pt x="896" y="175"/>
                      <a:pt x="721" y="0"/>
                      <a:pt x="504" y="0"/>
                    </a:cubicBezTo>
                    <a:close/>
                  </a:path>
                </a:pathLst>
              </a:custGeom>
              <a:solidFill>
                <a:srgbClr val="7F7F7F"/>
              </a:solidFill>
              <a:ln>
                <a:noFill/>
              </a:ln>
            </p:spPr>
            <p:txBody>
              <a:bodyPr spcFirstLastPara="1" wrap="square" lIns="91423" tIns="45699" rIns="91423" bIns="45699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994406420" name="Google Shape;850;p18"/>
              <p:cNvSpPr/>
              <p:nvPr/>
            </p:nvSpPr>
            <p:spPr bwMode="auto">
              <a:xfrm>
                <a:off x="767852" y="148111"/>
                <a:ext cx="117169" cy="117256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</p:grpSp>
        <p:sp>
          <p:nvSpPr>
            <p:cNvPr id="1025258694" name="Google Shape;851;p18"/>
            <p:cNvSpPr txBox="1"/>
            <p:nvPr/>
          </p:nvSpPr>
          <p:spPr bwMode="auto">
            <a:xfrm>
              <a:off x="1666420" y="371835"/>
              <a:ext cx="1947830" cy="39655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3" tIns="45699" rIns="91423" bIns="45699" anchor="t" anchorCtr="0">
              <a:spAutoFit/>
            </a:bodyPr>
            <a:lstStyle/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ru-RU" sz="10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</a:rPr>
                <a:t>www.lider.com</a:t>
              </a:r>
              <a:endParaRPr/>
            </a:p>
          </p:txBody>
        </p:sp>
        <p:sp>
          <p:nvSpPr>
            <p:cNvPr id="1430826920" name="Google Shape;852;p18"/>
            <p:cNvSpPr/>
            <p:nvPr/>
          </p:nvSpPr>
          <p:spPr bwMode="auto">
            <a:xfrm>
              <a:off x="1518386" y="536701"/>
              <a:ext cx="140956" cy="142082"/>
            </a:xfrm>
            <a:custGeom>
              <a:avLst/>
              <a:gdLst/>
              <a:ahLst/>
              <a:cxnLst/>
              <a:rect l="l" t="t" r="r" b="b"/>
              <a:pathLst>
                <a:path w="636" h="636" fill="norm" stroke="1" extrusionOk="0">
                  <a:moveTo>
                    <a:pt x="318" y="0"/>
                  </a:moveTo>
                  <a:cubicBezTo>
                    <a:pt x="142" y="0"/>
                    <a:pt x="0" y="142"/>
                    <a:pt x="0" y="318"/>
                  </a:cubicBezTo>
                  <a:cubicBezTo>
                    <a:pt x="0" y="494"/>
                    <a:pt x="142" y="636"/>
                    <a:pt x="318" y="636"/>
                  </a:cubicBezTo>
                  <a:cubicBezTo>
                    <a:pt x="494" y="636"/>
                    <a:pt x="636" y="494"/>
                    <a:pt x="636" y="318"/>
                  </a:cubicBezTo>
                  <a:cubicBezTo>
                    <a:pt x="636" y="142"/>
                    <a:pt x="494" y="0"/>
                    <a:pt x="318" y="0"/>
                  </a:cubicBezTo>
                  <a:close/>
                  <a:moveTo>
                    <a:pt x="594" y="308"/>
                  </a:moveTo>
                  <a:cubicBezTo>
                    <a:pt x="471" y="308"/>
                    <a:pt x="471" y="308"/>
                    <a:pt x="471" y="308"/>
                  </a:cubicBezTo>
                  <a:cubicBezTo>
                    <a:pt x="470" y="262"/>
                    <a:pt x="462" y="219"/>
                    <a:pt x="448" y="179"/>
                  </a:cubicBezTo>
                  <a:cubicBezTo>
                    <a:pt x="476" y="168"/>
                    <a:pt x="501" y="152"/>
                    <a:pt x="525" y="134"/>
                  </a:cubicBezTo>
                  <a:cubicBezTo>
                    <a:pt x="566" y="181"/>
                    <a:pt x="592" y="241"/>
                    <a:pt x="594" y="308"/>
                  </a:cubicBezTo>
                  <a:close/>
                  <a:moveTo>
                    <a:pt x="307" y="594"/>
                  </a:moveTo>
                  <a:cubicBezTo>
                    <a:pt x="273" y="566"/>
                    <a:pt x="244" y="529"/>
                    <a:pt x="223" y="486"/>
                  </a:cubicBezTo>
                  <a:cubicBezTo>
                    <a:pt x="250" y="478"/>
                    <a:pt x="278" y="473"/>
                    <a:pt x="308" y="472"/>
                  </a:cubicBezTo>
                  <a:cubicBezTo>
                    <a:pt x="308" y="594"/>
                    <a:pt x="308" y="594"/>
                    <a:pt x="308" y="594"/>
                  </a:cubicBezTo>
                  <a:cubicBezTo>
                    <a:pt x="307" y="594"/>
                    <a:pt x="307" y="594"/>
                    <a:pt x="307" y="594"/>
                  </a:cubicBezTo>
                  <a:close/>
                  <a:moveTo>
                    <a:pt x="329" y="42"/>
                  </a:moveTo>
                  <a:cubicBezTo>
                    <a:pt x="368" y="74"/>
                    <a:pt x="400" y="117"/>
                    <a:pt x="421" y="167"/>
                  </a:cubicBezTo>
                  <a:cubicBezTo>
                    <a:pt x="392" y="177"/>
                    <a:pt x="361" y="183"/>
                    <a:pt x="328" y="184"/>
                  </a:cubicBezTo>
                  <a:cubicBezTo>
                    <a:pt x="328" y="42"/>
                    <a:pt x="328" y="42"/>
                    <a:pt x="328" y="42"/>
                  </a:cubicBezTo>
                  <a:cubicBezTo>
                    <a:pt x="329" y="42"/>
                    <a:pt x="329" y="42"/>
                    <a:pt x="329" y="42"/>
                  </a:cubicBezTo>
                  <a:close/>
                  <a:moveTo>
                    <a:pt x="363" y="45"/>
                  </a:moveTo>
                  <a:cubicBezTo>
                    <a:pt x="420" y="55"/>
                    <a:pt x="471" y="81"/>
                    <a:pt x="510" y="119"/>
                  </a:cubicBezTo>
                  <a:cubicBezTo>
                    <a:pt x="489" y="136"/>
                    <a:pt x="466" y="150"/>
                    <a:pt x="440" y="160"/>
                  </a:cubicBezTo>
                  <a:cubicBezTo>
                    <a:pt x="421" y="116"/>
                    <a:pt x="395" y="77"/>
                    <a:pt x="363" y="45"/>
                  </a:cubicBezTo>
                  <a:close/>
                  <a:moveTo>
                    <a:pt x="308" y="42"/>
                  </a:moveTo>
                  <a:cubicBezTo>
                    <a:pt x="308" y="184"/>
                    <a:pt x="308" y="184"/>
                    <a:pt x="308" y="184"/>
                  </a:cubicBezTo>
                  <a:cubicBezTo>
                    <a:pt x="275" y="183"/>
                    <a:pt x="244" y="177"/>
                    <a:pt x="215" y="167"/>
                  </a:cubicBezTo>
                  <a:cubicBezTo>
                    <a:pt x="236" y="117"/>
                    <a:pt x="268" y="74"/>
                    <a:pt x="307" y="42"/>
                  </a:cubicBezTo>
                  <a:cubicBezTo>
                    <a:pt x="307" y="42"/>
                    <a:pt x="307" y="42"/>
                    <a:pt x="308" y="42"/>
                  </a:cubicBezTo>
                  <a:close/>
                  <a:moveTo>
                    <a:pt x="196" y="160"/>
                  </a:moveTo>
                  <a:cubicBezTo>
                    <a:pt x="171" y="150"/>
                    <a:pt x="147" y="136"/>
                    <a:pt x="126" y="119"/>
                  </a:cubicBezTo>
                  <a:cubicBezTo>
                    <a:pt x="165" y="81"/>
                    <a:pt x="216" y="55"/>
                    <a:pt x="273" y="45"/>
                  </a:cubicBezTo>
                  <a:cubicBezTo>
                    <a:pt x="241" y="77"/>
                    <a:pt x="215" y="116"/>
                    <a:pt x="196" y="160"/>
                  </a:cubicBezTo>
                  <a:close/>
                  <a:moveTo>
                    <a:pt x="207" y="186"/>
                  </a:moveTo>
                  <a:cubicBezTo>
                    <a:pt x="239" y="197"/>
                    <a:pt x="273" y="204"/>
                    <a:pt x="308" y="205"/>
                  </a:cubicBezTo>
                  <a:cubicBezTo>
                    <a:pt x="308" y="308"/>
                    <a:pt x="308" y="308"/>
                    <a:pt x="308" y="308"/>
                  </a:cubicBezTo>
                  <a:cubicBezTo>
                    <a:pt x="185" y="308"/>
                    <a:pt x="185" y="308"/>
                    <a:pt x="185" y="308"/>
                  </a:cubicBezTo>
                  <a:cubicBezTo>
                    <a:pt x="186" y="265"/>
                    <a:pt x="194" y="224"/>
                    <a:pt x="207" y="186"/>
                  </a:cubicBezTo>
                  <a:close/>
                  <a:moveTo>
                    <a:pt x="308" y="328"/>
                  </a:moveTo>
                  <a:cubicBezTo>
                    <a:pt x="308" y="452"/>
                    <a:pt x="308" y="452"/>
                    <a:pt x="308" y="452"/>
                  </a:cubicBezTo>
                  <a:cubicBezTo>
                    <a:pt x="275" y="453"/>
                    <a:pt x="244" y="458"/>
                    <a:pt x="215" y="468"/>
                  </a:cubicBezTo>
                  <a:cubicBezTo>
                    <a:pt x="197" y="425"/>
                    <a:pt x="186" y="378"/>
                    <a:pt x="185" y="328"/>
                  </a:cubicBezTo>
                  <a:lnTo>
                    <a:pt x="308" y="328"/>
                  </a:lnTo>
                  <a:close/>
                  <a:moveTo>
                    <a:pt x="273" y="591"/>
                  </a:moveTo>
                  <a:cubicBezTo>
                    <a:pt x="222" y="582"/>
                    <a:pt x="176" y="560"/>
                    <a:pt x="138" y="528"/>
                  </a:cubicBezTo>
                  <a:cubicBezTo>
                    <a:pt x="158" y="514"/>
                    <a:pt x="180" y="502"/>
                    <a:pt x="204" y="493"/>
                  </a:cubicBezTo>
                  <a:cubicBezTo>
                    <a:pt x="222" y="531"/>
                    <a:pt x="245" y="563"/>
                    <a:pt x="273" y="591"/>
                  </a:cubicBezTo>
                  <a:close/>
                  <a:moveTo>
                    <a:pt x="328" y="594"/>
                  </a:moveTo>
                  <a:cubicBezTo>
                    <a:pt x="328" y="472"/>
                    <a:pt x="328" y="472"/>
                    <a:pt x="328" y="472"/>
                  </a:cubicBezTo>
                  <a:cubicBezTo>
                    <a:pt x="358" y="473"/>
                    <a:pt x="386" y="478"/>
                    <a:pt x="413" y="486"/>
                  </a:cubicBezTo>
                  <a:cubicBezTo>
                    <a:pt x="392" y="529"/>
                    <a:pt x="363" y="566"/>
                    <a:pt x="329" y="594"/>
                  </a:cubicBezTo>
                  <a:cubicBezTo>
                    <a:pt x="329" y="594"/>
                    <a:pt x="329" y="594"/>
                    <a:pt x="328" y="594"/>
                  </a:cubicBezTo>
                  <a:close/>
                  <a:moveTo>
                    <a:pt x="432" y="493"/>
                  </a:moveTo>
                  <a:cubicBezTo>
                    <a:pt x="456" y="502"/>
                    <a:pt x="478" y="514"/>
                    <a:pt x="498" y="528"/>
                  </a:cubicBezTo>
                  <a:cubicBezTo>
                    <a:pt x="460" y="560"/>
                    <a:pt x="414" y="582"/>
                    <a:pt x="363" y="591"/>
                  </a:cubicBezTo>
                  <a:cubicBezTo>
                    <a:pt x="391" y="563"/>
                    <a:pt x="414" y="531"/>
                    <a:pt x="432" y="493"/>
                  </a:cubicBezTo>
                  <a:close/>
                  <a:moveTo>
                    <a:pt x="421" y="468"/>
                  </a:moveTo>
                  <a:cubicBezTo>
                    <a:pt x="392" y="458"/>
                    <a:pt x="361" y="453"/>
                    <a:pt x="328" y="452"/>
                  </a:cubicBezTo>
                  <a:cubicBezTo>
                    <a:pt x="328" y="328"/>
                    <a:pt x="328" y="328"/>
                    <a:pt x="328" y="328"/>
                  </a:cubicBezTo>
                  <a:cubicBezTo>
                    <a:pt x="451" y="328"/>
                    <a:pt x="451" y="328"/>
                    <a:pt x="451" y="328"/>
                  </a:cubicBezTo>
                  <a:cubicBezTo>
                    <a:pt x="450" y="378"/>
                    <a:pt x="439" y="425"/>
                    <a:pt x="421" y="468"/>
                  </a:cubicBezTo>
                  <a:close/>
                  <a:moveTo>
                    <a:pt x="328" y="308"/>
                  </a:moveTo>
                  <a:cubicBezTo>
                    <a:pt x="328" y="205"/>
                    <a:pt x="328" y="205"/>
                    <a:pt x="328" y="205"/>
                  </a:cubicBezTo>
                  <a:cubicBezTo>
                    <a:pt x="363" y="204"/>
                    <a:pt x="397" y="197"/>
                    <a:pt x="429" y="186"/>
                  </a:cubicBezTo>
                  <a:cubicBezTo>
                    <a:pt x="442" y="224"/>
                    <a:pt x="450" y="265"/>
                    <a:pt x="451" y="308"/>
                  </a:cubicBezTo>
                  <a:lnTo>
                    <a:pt x="328" y="308"/>
                  </a:lnTo>
                  <a:close/>
                  <a:moveTo>
                    <a:pt x="111" y="134"/>
                  </a:moveTo>
                  <a:cubicBezTo>
                    <a:pt x="135" y="152"/>
                    <a:pt x="160" y="168"/>
                    <a:pt x="188" y="179"/>
                  </a:cubicBezTo>
                  <a:cubicBezTo>
                    <a:pt x="174" y="219"/>
                    <a:pt x="166" y="262"/>
                    <a:pt x="165" y="308"/>
                  </a:cubicBezTo>
                  <a:cubicBezTo>
                    <a:pt x="42" y="308"/>
                    <a:pt x="42" y="308"/>
                    <a:pt x="42" y="308"/>
                  </a:cubicBezTo>
                  <a:cubicBezTo>
                    <a:pt x="44" y="241"/>
                    <a:pt x="70" y="181"/>
                    <a:pt x="111" y="134"/>
                  </a:cubicBezTo>
                  <a:close/>
                  <a:moveTo>
                    <a:pt x="42" y="328"/>
                  </a:moveTo>
                  <a:cubicBezTo>
                    <a:pt x="165" y="328"/>
                    <a:pt x="165" y="328"/>
                    <a:pt x="165" y="328"/>
                  </a:cubicBezTo>
                  <a:cubicBezTo>
                    <a:pt x="166" y="381"/>
                    <a:pt x="177" y="430"/>
                    <a:pt x="195" y="475"/>
                  </a:cubicBezTo>
                  <a:cubicBezTo>
                    <a:pt x="169" y="485"/>
                    <a:pt x="145" y="498"/>
                    <a:pt x="123" y="514"/>
                  </a:cubicBezTo>
                  <a:cubicBezTo>
                    <a:pt x="75" y="466"/>
                    <a:pt x="44" y="401"/>
                    <a:pt x="42" y="328"/>
                  </a:cubicBezTo>
                  <a:close/>
                  <a:moveTo>
                    <a:pt x="513" y="514"/>
                  </a:moveTo>
                  <a:cubicBezTo>
                    <a:pt x="491" y="498"/>
                    <a:pt x="467" y="485"/>
                    <a:pt x="441" y="475"/>
                  </a:cubicBezTo>
                  <a:cubicBezTo>
                    <a:pt x="459" y="430"/>
                    <a:pt x="470" y="381"/>
                    <a:pt x="471" y="328"/>
                  </a:cubicBezTo>
                  <a:cubicBezTo>
                    <a:pt x="594" y="328"/>
                    <a:pt x="594" y="328"/>
                    <a:pt x="594" y="328"/>
                  </a:cubicBezTo>
                  <a:cubicBezTo>
                    <a:pt x="592" y="401"/>
                    <a:pt x="561" y="466"/>
                    <a:pt x="513" y="514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spcFirstLastPara="1" wrap="square" lIns="91423" tIns="45699" rIns="91423" bIns="45699" anchor="t" anchorCtr="0">
              <a:noAutofit/>
            </a:bodyPr>
            <a:lstStyle/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800">
                <a:solidFill>
                  <a:schemeClr val="dk1"/>
                </a:solidFill>
                <a:latin typeface="Lato Light"/>
                <a:ea typeface="Lato Light"/>
                <a:cs typeface="Lato Light"/>
              </a:endParaRPr>
            </a:p>
          </p:txBody>
        </p:sp>
      </p:grpSp>
      <p:sp>
        <p:nvSpPr>
          <p:cNvPr id="103112434" name="Google Shape;876;p18"/>
          <p:cNvSpPr txBox="1">
            <a:spLocks noGrp="1"/>
          </p:cNvSpPr>
          <p:nvPr>
            <p:ph type="sldNum" idx="12"/>
          </p:nvPr>
        </p:nvSpPr>
        <p:spPr bwMode="auto">
          <a:xfrm>
            <a:off x="11413506" y="6356357"/>
            <a:ext cx="559118" cy="365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D721CAA5-5E1C-25EF-206F-6921B6FEA279}" type="slidenum">
              <a:rPr lang="ru-RU"/>
              <a:t/>
            </a:fld>
            <a:endParaRPr/>
          </a:p>
        </p:txBody>
      </p:sp>
      <p:sp>
        <p:nvSpPr>
          <p:cNvPr id="1853231531" name="Google Shape;877;p18"/>
          <p:cNvSpPr txBox="1">
            <a:spLocks noGrp="1"/>
          </p:cNvSpPr>
          <p:nvPr>
            <p:ph type="title"/>
          </p:nvPr>
        </p:nvSpPr>
        <p:spPr bwMode="auto">
          <a:xfrm>
            <a:off x="1994302" y="421225"/>
            <a:ext cx="9862732" cy="376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b" anchorCtr="0">
            <a:noAutofit/>
          </a:bodyPr>
          <a:lstStyle/>
          <a:p>
            <a:pPr marL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  <a:defRPr/>
            </a:pPr>
            <a:r>
              <a:rPr/>
              <a:t>Функционал веб приложения</a:t>
            </a:r>
            <a:r>
              <a:rPr>
                <a:latin typeface="Montserrat"/>
                <a:ea typeface="Montserrat"/>
                <a:cs typeface="Montserrat"/>
              </a:rPr>
              <a:t> </a:t>
            </a:r>
            <a:r>
              <a:rPr lang="en-US" sz="2000" b="1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соискателя</a:t>
            </a:r>
            <a:endParaRPr>
              <a:latin typeface="Montserrat"/>
              <a:ea typeface="Montserrat"/>
              <a:cs typeface="Montserrat"/>
            </a:endParaRPr>
          </a:p>
        </p:txBody>
      </p:sp>
      <p:sp>
        <p:nvSpPr>
          <p:cNvPr id="1952061993" name="Google Shape;878;p18"/>
          <p:cNvSpPr txBox="1">
            <a:spLocks noGrp="1"/>
          </p:cNvSpPr>
          <p:nvPr>
            <p:ph type="body" idx="1"/>
          </p:nvPr>
        </p:nvSpPr>
        <p:spPr bwMode="auto">
          <a:xfrm>
            <a:off x="8580759" y="4500422"/>
            <a:ext cx="3340656" cy="54357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t" anchorCtr="0">
            <a:normAutofit/>
          </a:bodyPr>
          <a:lstStyle/>
          <a:p>
            <a:pPr marL="144687" lvl="0" indent="-5248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pPr>
            <a:r>
              <a:rPr lang="ru-RU" sz="1800"/>
              <a:t>Автозаполнение</a:t>
            </a:r>
            <a:endParaRPr sz="1800"/>
          </a:p>
        </p:txBody>
      </p:sp>
      <p:pic>
        <p:nvPicPr>
          <p:cNvPr id="1768711983" name="Рисунок 1768711982"/>
          <p:cNvPicPr>
            <a:picLocks noChangeAspect="1" noGrp="1"/>
          </p:cNvPicPr>
          <p:nvPr>
            <p:ph type="pic" idx="3"/>
          </p:nvPr>
        </p:nvPicPr>
        <p:blipFill>
          <a:blip r:embed="rId2"/>
          <a:stretch/>
        </p:blipFill>
        <p:spPr bwMode="auto">
          <a:xfrm>
            <a:off x="269310" y="1435786"/>
            <a:ext cx="8303417" cy="5069787"/>
          </a:xfrm>
          <a:prstGeom prst="rect">
            <a:avLst/>
          </a:prstGeom>
          <a:ln>
            <a:noFill/>
          </a:ln>
          <a:effectLst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1461960195" name="Google Shape;830;p18"/>
          <p:cNvGrpSpPr/>
          <p:nvPr/>
        </p:nvGrpSpPr>
        <p:grpSpPr bwMode="auto">
          <a:xfrm>
            <a:off x="258608" y="976643"/>
            <a:ext cx="8304087" cy="5492518"/>
            <a:chOff x="0" y="0"/>
            <a:chExt cx="8304087" cy="5492518"/>
          </a:xfrm>
        </p:grpSpPr>
        <p:grpSp>
          <p:nvGrpSpPr>
            <p:cNvPr id="553854600" name="Google Shape;831;p18"/>
            <p:cNvGrpSpPr/>
            <p:nvPr/>
          </p:nvGrpSpPr>
          <p:grpSpPr bwMode="auto">
            <a:xfrm>
              <a:off x="0" y="0"/>
              <a:ext cx="8304087" cy="5492518"/>
              <a:chOff x="0" y="0"/>
              <a:chExt cx="8304087" cy="5492518"/>
            </a:xfrm>
          </p:grpSpPr>
          <p:sp>
            <p:nvSpPr>
              <p:cNvPr id="982232237" name="Google Shape;832;p18"/>
              <p:cNvSpPr/>
              <p:nvPr/>
            </p:nvSpPr>
            <p:spPr bwMode="auto">
              <a:xfrm>
                <a:off x="2670" y="0"/>
                <a:ext cx="8301415" cy="5492518"/>
              </a:xfrm>
              <a:prstGeom prst="roundRect">
                <a:avLst>
                  <a:gd name="adj" fmla="val 1292"/>
                </a:avLst>
              </a:prstGeom>
              <a:solidFill>
                <a:srgbClr val="201E42">
                  <a:alpha val="49803"/>
                </a:srgbClr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260780844" name="Google Shape;833;p18"/>
              <p:cNvSpPr/>
              <p:nvPr/>
            </p:nvSpPr>
            <p:spPr bwMode="auto">
              <a:xfrm>
                <a:off x="0" y="407310"/>
                <a:ext cx="8301416" cy="388796"/>
              </a:xfrm>
              <a:prstGeom prst="rect">
                <a:avLst/>
              </a:prstGeom>
              <a:solidFill>
                <a:srgbClr val="160928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2067328239" name="Google Shape;834;p18"/>
              <p:cNvSpPr/>
              <p:nvPr/>
            </p:nvSpPr>
            <p:spPr bwMode="auto">
              <a:xfrm>
                <a:off x="1231772" y="104913"/>
                <a:ext cx="3320565" cy="691193"/>
              </a:xfrm>
              <a:prstGeom prst="roundRect">
                <a:avLst>
                  <a:gd name="adj" fmla="val 11986"/>
                </a:avLst>
              </a:prstGeom>
              <a:solidFill>
                <a:srgbClr val="160928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837843819" name="Google Shape;835;p18"/>
              <p:cNvSpPr/>
              <p:nvPr/>
            </p:nvSpPr>
            <p:spPr bwMode="auto">
              <a:xfrm>
                <a:off x="135127" y="148111"/>
                <a:ext cx="117169" cy="117256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691966699" name="Google Shape;836;p18"/>
              <p:cNvSpPr/>
              <p:nvPr/>
            </p:nvSpPr>
            <p:spPr bwMode="auto">
              <a:xfrm>
                <a:off x="342663" y="148111"/>
                <a:ext cx="117169" cy="117256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407582834" name="Google Shape;837;p18"/>
              <p:cNvSpPr/>
              <p:nvPr/>
            </p:nvSpPr>
            <p:spPr bwMode="auto">
              <a:xfrm>
                <a:off x="550197" y="148111"/>
                <a:ext cx="117169" cy="117256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2109449415" name="Google Shape;838;p18"/>
              <p:cNvSpPr/>
              <p:nvPr/>
            </p:nvSpPr>
            <p:spPr bwMode="auto">
              <a:xfrm>
                <a:off x="1440073" y="481366"/>
                <a:ext cx="6236784" cy="246854"/>
              </a:xfrm>
              <a:prstGeom prst="rect">
                <a:avLst/>
              </a:prstGeom>
              <a:solidFill>
                <a:srgbClr val="FFFFFF"/>
              </a:solidFill>
              <a:ln w="25400" cap="flat" cmpd="sng">
                <a:solidFill>
                  <a:srgbClr val="B3B3B3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grpSp>
            <p:nvGrpSpPr>
              <p:cNvPr id="282867649" name="Google Shape;839;p18"/>
              <p:cNvGrpSpPr/>
              <p:nvPr/>
            </p:nvGrpSpPr>
            <p:grpSpPr bwMode="auto">
              <a:xfrm>
                <a:off x="7901371" y="104913"/>
                <a:ext cx="189808" cy="191093"/>
                <a:chOff x="0" y="0"/>
                <a:chExt cx="189808" cy="191093"/>
              </a:xfrm>
            </p:grpSpPr>
            <p:sp>
              <p:nvSpPr>
                <p:cNvPr id="851942383" name="Google Shape;840;p18"/>
                <p:cNvSpPr/>
                <p:nvPr/>
              </p:nvSpPr>
              <p:spPr bwMode="auto">
                <a:xfrm>
                  <a:off x="0" y="0"/>
                  <a:ext cx="47581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2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485065520" name="Google Shape;841;p18"/>
                <p:cNvSpPr/>
                <p:nvPr/>
              </p:nvSpPr>
              <p:spPr bwMode="auto">
                <a:xfrm>
                  <a:off x="0" y="71686"/>
                  <a:ext cx="47581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1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437103638" name="Google Shape;842;p18"/>
                <p:cNvSpPr/>
                <p:nvPr/>
              </p:nvSpPr>
              <p:spPr bwMode="auto">
                <a:xfrm>
                  <a:off x="0" y="143163"/>
                  <a:ext cx="47581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2" y="193"/>
                        <a:pt x="193" y="182"/>
                        <a:pt x="193" y="169"/>
                      </a:cubicBezTo>
                      <a:cubicBezTo>
                        <a:pt x="193" y="25"/>
                        <a:pt x="193" y="25"/>
                        <a:pt x="193" y="25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755999475" name="Google Shape;843;p18"/>
                <p:cNvSpPr/>
                <p:nvPr/>
              </p:nvSpPr>
              <p:spPr bwMode="auto">
                <a:xfrm>
                  <a:off x="71268" y="0"/>
                  <a:ext cx="47270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239572733" name="Google Shape;844;p18"/>
                <p:cNvSpPr/>
                <p:nvPr/>
              </p:nvSpPr>
              <p:spPr bwMode="auto">
                <a:xfrm>
                  <a:off x="71268" y="71686"/>
                  <a:ext cx="47270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847930402" name="Google Shape;845;p18"/>
                <p:cNvSpPr/>
                <p:nvPr/>
              </p:nvSpPr>
              <p:spPr bwMode="auto">
                <a:xfrm>
                  <a:off x="71268" y="143163"/>
                  <a:ext cx="47270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879133894" name="Google Shape;846;p18"/>
                <p:cNvSpPr/>
                <p:nvPr/>
              </p:nvSpPr>
              <p:spPr bwMode="auto">
                <a:xfrm>
                  <a:off x="142434" y="0"/>
                  <a:ext cx="47373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904158255" name="Google Shape;847;p18"/>
                <p:cNvSpPr/>
                <p:nvPr/>
              </p:nvSpPr>
              <p:spPr bwMode="auto">
                <a:xfrm>
                  <a:off x="142434" y="71686"/>
                  <a:ext cx="47373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2081554313" name="Google Shape;848;p18"/>
                <p:cNvSpPr/>
                <p:nvPr/>
              </p:nvSpPr>
              <p:spPr bwMode="auto">
                <a:xfrm>
                  <a:off x="142434" y="143163"/>
                  <a:ext cx="47373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0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</p:grpSp>
          <p:sp>
            <p:nvSpPr>
              <p:cNvPr id="439042956" name="Google Shape;849;p18"/>
              <p:cNvSpPr/>
              <p:nvPr/>
            </p:nvSpPr>
            <p:spPr bwMode="auto">
              <a:xfrm rot="5399976">
                <a:off x="7904684" y="519237"/>
                <a:ext cx="179501" cy="158331"/>
              </a:xfrm>
              <a:custGeom>
                <a:avLst/>
                <a:gdLst/>
                <a:ahLst/>
                <a:cxnLst/>
                <a:rect l="l" t="t" r="r" b="b"/>
                <a:pathLst>
                  <a:path w="896" h="784" fill="norm" stroke="1" extrusionOk="0">
                    <a:moveTo>
                      <a:pt x="504" y="0"/>
                    </a:moveTo>
                    <a:cubicBezTo>
                      <a:pt x="307" y="0"/>
                      <a:pt x="144" y="146"/>
                      <a:pt x="116" y="336"/>
                    </a:cubicBezTo>
                    <a:cubicBezTo>
                      <a:pt x="0" y="336"/>
                      <a:pt x="0" y="336"/>
                      <a:pt x="0" y="336"/>
                    </a:cubicBezTo>
                    <a:cubicBezTo>
                      <a:pt x="168" y="560"/>
                      <a:pt x="168" y="560"/>
                      <a:pt x="168" y="560"/>
                    </a:cubicBezTo>
                    <a:cubicBezTo>
                      <a:pt x="336" y="336"/>
                      <a:pt x="336" y="336"/>
                      <a:pt x="336" y="336"/>
                    </a:cubicBezTo>
                    <a:cubicBezTo>
                      <a:pt x="230" y="336"/>
                      <a:pt x="230" y="336"/>
                      <a:pt x="230" y="336"/>
                    </a:cubicBezTo>
                    <a:cubicBezTo>
                      <a:pt x="256" y="208"/>
                      <a:pt x="369" y="112"/>
                      <a:pt x="504" y="112"/>
                    </a:cubicBezTo>
                    <a:cubicBezTo>
                      <a:pt x="658" y="112"/>
                      <a:pt x="784" y="238"/>
                      <a:pt x="784" y="392"/>
                    </a:cubicBezTo>
                    <a:cubicBezTo>
                      <a:pt x="784" y="546"/>
                      <a:pt x="658" y="672"/>
                      <a:pt x="504" y="672"/>
                    </a:cubicBezTo>
                    <a:cubicBezTo>
                      <a:pt x="504" y="784"/>
                      <a:pt x="504" y="784"/>
                      <a:pt x="504" y="784"/>
                    </a:cubicBezTo>
                    <a:cubicBezTo>
                      <a:pt x="721" y="784"/>
                      <a:pt x="896" y="609"/>
                      <a:pt x="896" y="392"/>
                    </a:cubicBezTo>
                    <a:cubicBezTo>
                      <a:pt x="896" y="175"/>
                      <a:pt x="721" y="0"/>
                      <a:pt x="504" y="0"/>
                    </a:cubicBezTo>
                    <a:close/>
                  </a:path>
                </a:pathLst>
              </a:custGeom>
              <a:solidFill>
                <a:srgbClr val="7F7F7F"/>
              </a:solidFill>
              <a:ln>
                <a:noFill/>
              </a:ln>
            </p:spPr>
            <p:txBody>
              <a:bodyPr spcFirstLastPara="1" wrap="square" lIns="91423" tIns="45699" rIns="91423" bIns="45699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332341307" name="Google Shape;850;p18"/>
              <p:cNvSpPr/>
              <p:nvPr/>
            </p:nvSpPr>
            <p:spPr bwMode="auto">
              <a:xfrm>
                <a:off x="767852" y="148111"/>
                <a:ext cx="117169" cy="117256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</p:grpSp>
        <p:sp>
          <p:nvSpPr>
            <p:cNvPr id="1564438827" name="Google Shape;851;p18"/>
            <p:cNvSpPr txBox="1"/>
            <p:nvPr/>
          </p:nvSpPr>
          <p:spPr bwMode="auto">
            <a:xfrm>
              <a:off x="1666420" y="371835"/>
              <a:ext cx="1947830" cy="39655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3" tIns="45699" rIns="91423" bIns="45699" anchor="t" anchorCtr="0">
              <a:spAutoFit/>
            </a:bodyPr>
            <a:lstStyle/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ru-RU" sz="10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</a:rPr>
                <a:t>www.lider.com</a:t>
              </a:r>
              <a:endParaRPr/>
            </a:p>
          </p:txBody>
        </p:sp>
        <p:sp>
          <p:nvSpPr>
            <p:cNvPr id="733448954" name="Google Shape;852;p18"/>
            <p:cNvSpPr/>
            <p:nvPr/>
          </p:nvSpPr>
          <p:spPr bwMode="auto">
            <a:xfrm>
              <a:off x="1518386" y="536701"/>
              <a:ext cx="140956" cy="142082"/>
            </a:xfrm>
            <a:custGeom>
              <a:avLst/>
              <a:gdLst/>
              <a:ahLst/>
              <a:cxnLst/>
              <a:rect l="l" t="t" r="r" b="b"/>
              <a:pathLst>
                <a:path w="636" h="636" fill="norm" stroke="1" extrusionOk="0">
                  <a:moveTo>
                    <a:pt x="318" y="0"/>
                  </a:moveTo>
                  <a:cubicBezTo>
                    <a:pt x="142" y="0"/>
                    <a:pt x="0" y="142"/>
                    <a:pt x="0" y="318"/>
                  </a:cubicBezTo>
                  <a:cubicBezTo>
                    <a:pt x="0" y="494"/>
                    <a:pt x="142" y="636"/>
                    <a:pt x="318" y="636"/>
                  </a:cubicBezTo>
                  <a:cubicBezTo>
                    <a:pt x="494" y="636"/>
                    <a:pt x="636" y="494"/>
                    <a:pt x="636" y="318"/>
                  </a:cubicBezTo>
                  <a:cubicBezTo>
                    <a:pt x="636" y="142"/>
                    <a:pt x="494" y="0"/>
                    <a:pt x="318" y="0"/>
                  </a:cubicBezTo>
                  <a:close/>
                  <a:moveTo>
                    <a:pt x="594" y="308"/>
                  </a:moveTo>
                  <a:cubicBezTo>
                    <a:pt x="471" y="308"/>
                    <a:pt x="471" y="308"/>
                    <a:pt x="471" y="308"/>
                  </a:cubicBezTo>
                  <a:cubicBezTo>
                    <a:pt x="470" y="262"/>
                    <a:pt x="462" y="219"/>
                    <a:pt x="448" y="179"/>
                  </a:cubicBezTo>
                  <a:cubicBezTo>
                    <a:pt x="476" y="168"/>
                    <a:pt x="501" y="152"/>
                    <a:pt x="525" y="134"/>
                  </a:cubicBezTo>
                  <a:cubicBezTo>
                    <a:pt x="566" y="181"/>
                    <a:pt x="592" y="241"/>
                    <a:pt x="594" y="308"/>
                  </a:cubicBezTo>
                  <a:close/>
                  <a:moveTo>
                    <a:pt x="307" y="594"/>
                  </a:moveTo>
                  <a:cubicBezTo>
                    <a:pt x="273" y="566"/>
                    <a:pt x="244" y="529"/>
                    <a:pt x="223" y="486"/>
                  </a:cubicBezTo>
                  <a:cubicBezTo>
                    <a:pt x="250" y="478"/>
                    <a:pt x="278" y="473"/>
                    <a:pt x="308" y="472"/>
                  </a:cubicBezTo>
                  <a:cubicBezTo>
                    <a:pt x="308" y="594"/>
                    <a:pt x="308" y="594"/>
                    <a:pt x="308" y="594"/>
                  </a:cubicBezTo>
                  <a:cubicBezTo>
                    <a:pt x="307" y="594"/>
                    <a:pt x="307" y="594"/>
                    <a:pt x="307" y="594"/>
                  </a:cubicBezTo>
                  <a:close/>
                  <a:moveTo>
                    <a:pt x="329" y="42"/>
                  </a:moveTo>
                  <a:cubicBezTo>
                    <a:pt x="368" y="74"/>
                    <a:pt x="400" y="117"/>
                    <a:pt x="421" y="167"/>
                  </a:cubicBezTo>
                  <a:cubicBezTo>
                    <a:pt x="392" y="177"/>
                    <a:pt x="361" y="183"/>
                    <a:pt x="328" y="184"/>
                  </a:cubicBezTo>
                  <a:cubicBezTo>
                    <a:pt x="328" y="42"/>
                    <a:pt x="328" y="42"/>
                    <a:pt x="328" y="42"/>
                  </a:cubicBezTo>
                  <a:cubicBezTo>
                    <a:pt x="329" y="42"/>
                    <a:pt x="329" y="42"/>
                    <a:pt x="329" y="42"/>
                  </a:cubicBezTo>
                  <a:close/>
                  <a:moveTo>
                    <a:pt x="363" y="45"/>
                  </a:moveTo>
                  <a:cubicBezTo>
                    <a:pt x="420" y="55"/>
                    <a:pt x="471" y="81"/>
                    <a:pt x="510" y="119"/>
                  </a:cubicBezTo>
                  <a:cubicBezTo>
                    <a:pt x="489" y="136"/>
                    <a:pt x="466" y="150"/>
                    <a:pt x="440" y="160"/>
                  </a:cubicBezTo>
                  <a:cubicBezTo>
                    <a:pt x="421" y="116"/>
                    <a:pt x="395" y="77"/>
                    <a:pt x="363" y="45"/>
                  </a:cubicBezTo>
                  <a:close/>
                  <a:moveTo>
                    <a:pt x="308" y="42"/>
                  </a:moveTo>
                  <a:cubicBezTo>
                    <a:pt x="308" y="184"/>
                    <a:pt x="308" y="184"/>
                    <a:pt x="308" y="184"/>
                  </a:cubicBezTo>
                  <a:cubicBezTo>
                    <a:pt x="275" y="183"/>
                    <a:pt x="244" y="177"/>
                    <a:pt x="215" y="167"/>
                  </a:cubicBezTo>
                  <a:cubicBezTo>
                    <a:pt x="236" y="117"/>
                    <a:pt x="268" y="74"/>
                    <a:pt x="307" y="42"/>
                  </a:cubicBezTo>
                  <a:cubicBezTo>
                    <a:pt x="307" y="42"/>
                    <a:pt x="307" y="42"/>
                    <a:pt x="308" y="42"/>
                  </a:cubicBezTo>
                  <a:close/>
                  <a:moveTo>
                    <a:pt x="196" y="160"/>
                  </a:moveTo>
                  <a:cubicBezTo>
                    <a:pt x="171" y="150"/>
                    <a:pt x="147" y="136"/>
                    <a:pt x="126" y="119"/>
                  </a:cubicBezTo>
                  <a:cubicBezTo>
                    <a:pt x="165" y="81"/>
                    <a:pt x="216" y="55"/>
                    <a:pt x="273" y="45"/>
                  </a:cubicBezTo>
                  <a:cubicBezTo>
                    <a:pt x="241" y="77"/>
                    <a:pt x="215" y="116"/>
                    <a:pt x="196" y="160"/>
                  </a:cubicBezTo>
                  <a:close/>
                  <a:moveTo>
                    <a:pt x="207" y="186"/>
                  </a:moveTo>
                  <a:cubicBezTo>
                    <a:pt x="239" y="197"/>
                    <a:pt x="273" y="204"/>
                    <a:pt x="308" y="205"/>
                  </a:cubicBezTo>
                  <a:cubicBezTo>
                    <a:pt x="308" y="308"/>
                    <a:pt x="308" y="308"/>
                    <a:pt x="308" y="308"/>
                  </a:cubicBezTo>
                  <a:cubicBezTo>
                    <a:pt x="185" y="308"/>
                    <a:pt x="185" y="308"/>
                    <a:pt x="185" y="308"/>
                  </a:cubicBezTo>
                  <a:cubicBezTo>
                    <a:pt x="186" y="265"/>
                    <a:pt x="194" y="224"/>
                    <a:pt x="207" y="186"/>
                  </a:cubicBezTo>
                  <a:close/>
                  <a:moveTo>
                    <a:pt x="308" y="328"/>
                  </a:moveTo>
                  <a:cubicBezTo>
                    <a:pt x="308" y="452"/>
                    <a:pt x="308" y="452"/>
                    <a:pt x="308" y="452"/>
                  </a:cubicBezTo>
                  <a:cubicBezTo>
                    <a:pt x="275" y="453"/>
                    <a:pt x="244" y="458"/>
                    <a:pt x="215" y="468"/>
                  </a:cubicBezTo>
                  <a:cubicBezTo>
                    <a:pt x="197" y="425"/>
                    <a:pt x="186" y="378"/>
                    <a:pt x="185" y="328"/>
                  </a:cubicBezTo>
                  <a:lnTo>
                    <a:pt x="308" y="328"/>
                  </a:lnTo>
                  <a:close/>
                  <a:moveTo>
                    <a:pt x="273" y="591"/>
                  </a:moveTo>
                  <a:cubicBezTo>
                    <a:pt x="222" y="582"/>
                    <a:pt x="176" y="560"/>
                    <a:pt x="138" y="528"/>
                  </a:cubicBezTo>
                  <a:cubicBezTo>
                    <a:pt x="158" y="514"/>
                    <a:pt x="180" y="502"/>
                    <a:pt x="204" y="493"/>
                  </a:cubicBezTo>
                  <a:cubicBezTo>
                    <a:pt x="222" y="531"/>
                    <a:pt x="245" y="563"/>
                    <a:pt x="273" y="591"/>
                  </a:cubicBezTo>
                  <a:close/>
                  <a:moveTo>
                    <a:pt x="328" y="594"/>
                  </a:moveTo>
                  <a:cubicBezTo>
                    <a:pt x="328" y="472"/>
                    <a:pt x="328" y="472"/>
                    <a:pt x="328" y="472"/>
                  </a:cubicBezTo>
                  <a:cubicBezTo>
                    <a:pt x="358" y="473"/>
                    <a:pt x="386" y="478"/>
                    <a:pt x="413" y="486"/>
                  </a:cubicBezTo>
                  <a:cubicBezTo>
                    <a:pt x="392" y="529"/>
                    <a:pt x="363" y="566"/>
                    <a:pt x="329" y="594"/>
                  </a:cubicBezTo>
                  <a:cubicBezTo>
                    <a:pt x="329" y="594"/>
                    <a:pt x="329" y="594"/>
                    <a:pt x="328" y="594"/>
                  </a:cubicBezTo>
                  <a:close/>
                  <a:moveTo>
                    <a:pt x="432" y="493"/>
                  </a:moveTo>
                  <a:cubicBezTo>
                    <a:pt x="456" y="502"/>
                    <a:pt x="478" y="514"/>
                    <a:pt x="498" y="528"/>
                  </a:cubicBezTo>
                  <a:cubicBezTo>
                    <a:pt x="460" y="560"/>
                    <a:pt x="414" y="582"/>
                    <a:pt x="363" y="591"/>
                  </a:cubicBezTo>
                  <a:cubicBezTo>
                    <a:pt x="391" y="563"/>
                    <a:pt x="414" y="531"/>
                    <a:pt x="432" y="493"/>
                  </a:cubicBezTo>
                  <a:close/>
                  <a:moveTo>
                    <a:pt x="421" y="468"/>
                  </a:moveTo>
                  <a:cubicBezTo>
                    <a:pt x="392" y="458"/>
                    <a:pt x="361" y="453"/>
                    <a:pt x="328" y="452"/>
                  </a:cubicBezTo>
                  <a:cubicBezTo>
                    <a:pt x="328" y="328"/>
                    <a:pt x="328" y="328"/>
                    <a:pt x="328" y="328"/>
                  </a:cubicBezTo>
                  <a:cubicBezTo>
                    <a:pt x="451" y="328"/>
                    <a:pt x="451" y="328"/>
                    <a:pt x="451" y="328"/>
                  </a:cubicBezTo>
                  <a:cubicBezTo>
                    <a:pt x="450" y="378"/>
                    <a:pt x="439" y="425"/>
                    <a:pt x="421" y="468"/>
                  </a:cubicBezTo>
                  <a:close/>
                  <a:moveTo>
                    <a:pt x="328" y="308"/>
                  </a:moveTo>
                  <a:cubicBezTo>
                    <a:pt x="328" y="205"/>
                    <a:pt x="328" y="205"/>
                    <a:pt x="328" y="205"/>
                  </a:cubicBezTo>
                  <a:cubicBezTo>
                    <a:pt x="363" y="204"/>
                    <a:pt x="397" y="197"/>
                    <a:pt x="429" y="186"/>
                  </a:cubicBezTo>
                  <a:cubicBezTo>
                    <a:pt x="442" y="224"/>
                    <a:pt x="450" y="265"/>
                    <a:pt x="451" y="308"/>
                  </a:cubicBezTo>
                  <a:lnTo>
                    <a:pt x="328" y="308"/>
                  </a:lnTo>
                  <a:close/>
                  <a:moveTo>
                    <a:pt x="111" y="134"/>
                  </a:moveTo>
                  <a:cubicBezTo>
                    <a:pt x="135" y="152"/>
                    <a:pt x="160" y="168"/>
                    <a:pt x="188" y="179"/>
                  </a:cubicBezTo>
                  <a:cubicBezTo>
                    <a:pt x="174" y="219"/>
                    <a:pt x="166" y="262"/>
                    <a:pt x="165" y="308"/>
                  </a:cubicBezTo>
                  <a:cubicBezTo>
                    <a:pt x="42" y="308"/>
                    <a:pt x="42" y="308"/>
                    <a:pt x="42" y="308"/>
                  </a:cubicBezTo>
                  <a:cubicBezTo>
                    <a:pt x="44" y="241"/>
                    <a:pt x="70" y="181"/>
                    <a:pt x="111" y="134"/>
                  </a:cubicBezTo>
                  <a:close/>
                  <a:moveTo>
                    <a:pt x="42" y="328"/>
                  </a:moveTo>
                  <a:cubicBezTo>
                    <a:pt x="165" y="328"/>
                    <a:pt x="165" y="328"/>
                    <a:pt x="165" y="328"/>
                  </a:cubicBezTo>
                  <a:cubicBezTo>
                    <a:pt x="166" y="381"/>
                    <a:pt x="177" y="430"/>
                    <a:pt x="195" y="475"/>
                  </a:cubicBezTo>
                  <a:cubicBezTo>
                    <a:pt x="169" y="485"/>
                    <a:pt x="145" y="498"/>
                    <a:pt x="123" y="514"/>
                  </a:cubicBezTo>
                  <a:cubicBezTo>
                    <a:pt x="75" y="466"/>
                    <a:pt x="44" y="401"/>
                    <a:pt x="42" y="328"/>
                  </a:cubicBezTo>
                  <a:close/>
                  <a:moveTo>
                    <a:pt x="513" y="514"/>
                  </a:moveTo>
                  <a:cubicBezTo>
                    <a:pt x="491" y="498"/>
                    <a:pt x="467" y="485"/>
                    <a:pt x="441" y="475"/>
                  </a:cubicBezTo>
                  <a:cubicBezTo>
                    <a:pt x="459" y="430"/>
                    <a:pt x="470" y="381"/>
                    <a:pt x="471" y="328"/>
                  </a:cubicBezTo>
                  <a:cubicBezTo>
                    <a:pt x="594" y="328"/>
                    <a:pt x="594" y="328"/>
                    <a:pt x="594" y="328"/>
                  </a:cubicBezTo>
                  <a:cubicBezTo>
                    <a:pt x="592" y="401"/>
                    <a:pt x="561" y="466"/>
                    <a:pt x="513" y="514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spcFirstLastPara="1" wrap="square" lIns="91423" tIns="45699" rIns="91423" bIns="45699" anchor="t" anchorCtr="0">
              <a:noAutofit/>
            </a:bodyPr>
            <a:lstStyle/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800">
                <a:solidFill>
                  <a:schemeClr val="dk1"/>
                </a:solidFill>
                <a:latin typeface="Lato Light"/>
                <a:ea typeface="Lato Light"/>
                <a:cs typeface="Lato Light"/>
              </a:endParaRPr>
            </a:p>
          </p:txBody>
        </p:sp>
      </p:grpSp>
      <p:sp>
        <p:nvSpPr>
          <p:cNvPr id="615617738" name="Google Shape;876;p18"/>
          <p:cNvSpPr txBox="1">
            <a:spLocks noGrp="1"/>
          </p:cNvSpPr>
          <p:nvPr>
            <p:ph type="sldNum" idx="12"/>
          </p:nvPr>
        </p:nvSpPr>
        <p:spPr bwMode="auto">
          <a:xfrm>
            <a:off x="11413506" y="6356357"/>
            <a:ext cx="559118" cy="365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2FFBE761-F2D0-7F65-BE23-78F9973C4F33}" type="slidenum">
              <a:rPr lang="ru-RU"/>
              <a:t/>
            </a:fld>
            <a:endParaRPr/>
          </a:p>
        </p:txBody>
      </p:sp>
      <p:sp>
        <p:nvSpPr>
          <p:cNvPr id="943243937" name="Google Shape;877;p18"/>
          <p:cNvSpPr txBox="1">
            <a:spLocks noGrp="1"/>
          </p:cNvSpPr>
          <p:nvPr>
            <p:ph type="title"/>
          </p:nvPr>
        </p:nvSpPr>
        <p:spPr bwMode="auto">
          <a:xfrm>
            <a:off x="1994302" y="421225"/>
            <a:ext cx="9862732" cy="376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b" anchorCtr="0">
            <a:noAutofit/>
          </a:bodyPr>
          <a:lstStyle/>
          <a:p>
            <a:pPr marL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  <a:defRPr/>
            </a:pPr>
            <a:r>
              <a:rPr/>
              <a:t>Функционал веб приложения</a:t>
            </a:r>
            <a:r>
              <a:rPr>
                <a:latin typeface="Montserrat"/>
                <a:ea typeface="Montserrat"/>
                <a:cs typeface="Montserrat"/>
              </a:rPr>
              <a:t> </a:t>
            </a:r>
            <a:r>
              <a:rPr lang="en-US" sz="2000" b="1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рекрутера</a:t>
            </a:r>
            <a:endParaRPr>
              <a:latin typeface="Montserrat"/>
              <a:ea typeface="Montserrat"/>
              <a:cs typeface="Montserrat"/>
            </a:endParaRPr>
          </a:p>
        </p:txBody>
      </p:sp>
      <p:sp>
        <p:nvSpPr>
          <p:cNvPr id="896645052" name="Google Shape;878;p18"/>
          <p:cNvSpPr txBox="1">
            <a:spLocks noGrp="1"/>
          </p:cNvSpPr>
          <p:nvPr>
            <p:ph type="body" idx="1"/>
          </p:nvPr>
        </p:nvSpPr>
        <p:spPr bwMode="auto">
          <a:xfrm>
            <a:off x="8580759" y="4486974"/>
            <a:ext cx="3340656" cy="54357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t" anchorCtr="0">
            <a:normAutofit/>
          </a:bodyPr>
          <a:lstStyle/>
          <a:p>
            <a:pPr marL="144687" lvl="0" indent="-5248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pPr>
            <a:r>
              <a:rPr sz="1800"/>
              <a:t>Новости</a:t>
            </a:r>
            <a:endParaRPr sz="1800"/>
          </a:p>
        </p:txBody>
      </p:sp>
      <p:pic>
        <p:nvPicPr>
          <p:cNvPr id="1553371323" name="Рисунок 1553371322"/>
          <p:cNvPicPr>
            <a:picLocks noChangeAspect="1" noGrp="1"/>
          </p:cNvPicPr>
          <p:nvPr>
            <p:ph type="pic" idx="3"/>
          </p:nvPr>
        </p:nvPicPr>
        <p:blipFill>
          <a:blip r:embed="rId2"/>
          <a:stretch/>
        </p:blipFill>
        <p:spPr bwMode="auto">
          <a:xfrm>
            <a:off x="269310" y="1435786"/>
            <a:ext cx="8303417" cy="5069787"/>
          </a:xfrm>
          <a:prstGeom prst="rect">
            <a:avLst/>
          </a:prstGeom>
          <a:ln>
            <a:noFill/>
          </a:ln>
          <a:effectLst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1465289230" name="Google Shape;830;p18"/>
          <p:cNvGrpSpPr/>
          <p:nvPr/>
        </p:nvGrpSpPr>
        <p:grpSpPr bwMode="auto">
          <a:xfrm>
            <a:off x="258608" y="976643"/>
            <a:ext cx="8304087" cy="5492518"/>
            <a:chOff x="0" y="0"/>
            <a:chExt cx="8304087" cy="5492518"/>
          </a:xfrm>
        </p:grpSpPr>
        <p:grpSp>
          <p:nvGrpSpPr>
            <p:cNvPr id="933983314" name="Google Shape;831;p18"/>
            <p:cNvGrpSpPr/>
            <p:nvPr/>
          </p:nvGrpSpPr>
          <p:grpSpPr bwMode="auto">
            <a:xfrm>
              <a:off x="0" y="0"/>
              <a:ext cx="8304087" cy="5492518"/>
              <a:chOff x="0" y="0"/>
              <a:chExt cx="8304087" cy="5492518"/>
            </a:xfrm>
          </p:grpSpPr>
          <p:sp>
            <p:nvSpPr>
              <p:cNvPr id="1408768549" name="Google Shape;832;p18"/>
              <p:cNvSpPr/>
              <p:nvPr/>
            </p:nvSpPr>
            <p:spPr bwMode="auto">
              <a:xfrm>
                <a:off x="2670" y="0"/>
                <a:ext cx="8301415" cy="5492518"/>
              </a:xfrm>
              <a:prstGeom prst="roundRect">
                <a:avLst>
                  <a:gd name="adj" fmla="val 1292"/>
                </a:avLst>
              </a:prstGeom>
              <a:solidFill>
                <a:srgbClr val="201E42">
                  <a:alpha val="49803"/>
                </a:srgbClr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250305497" name="Google Shape;833;p18"/>
              <p:cNvSpPr/>
              <p:nvPr/>
            </p:nvSpPr>
            <p:spPr bwMode="auto">
              <a:xfrm>
                <a:off x="0" y="407310"/>
                <a:ext cx="8301416" cy="388796"/>
              </a:xfrm>
              <a:prstGeom prst="rect">
                <a:avLst/>
              </a:prstGeom>
              <a:solidFill>
                <a:srgbClr val="160928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504250917" name="Google Shape;834;p18"/>
              <p:cNvSpPr/>
              <p:nvPr/>
            </p:nvSpPr>
            <p:spPr bwMode="auto">
              <a:xfrm>
                <a:off x="1231772" y="104913"/>
                <a:ext cx="3320565" cy="691193"/>
              </a:xfrm>
              <a:prstGeom prst="roundRect">
                <a:avLst>
                  <a:gd name="adj" fmla="val 11986"/>
                </a:avLst>
              </a:prstGeom>
              <a:solidFill>
                <a:srgbClr val="160928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2100530031" name="Google Shape;835;p18"/>
              <p:cNvSpPr/>
              <p:nvPr/>
            </p:nvSpPr>
            <p:spPr bwMode="auto">
              <a:xfrm>
                <a:off x="135127" y="148111"/>
                <a:ext cx="117169" cy="117256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884665340" name="Google Shape;836;p18"/>
              <p:cNvSpPr/>
              <p:nvPr/>
            </p:nvSpPr>
            <p:spPr bwMode="auto">
              <a:xfrm>
                <a:off x="342663" y="148111"/>
                <a:ext cx="117169" cy="117256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135429942" name="Google Shape;837;p18"/>
              <p:cNvSpPr/>
              <p:nvPr/>
            </p:nvSpPr>
            <p:spPr bwMode="auto">
              <a:xfrm>
                <a:off x="550197" y="148111"/>
                <a:ext cx="117169" cy="117256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694995834" name="Google Shape;838;p18"/>
              <p:cNvSpPr/>
              <p:nvPr/>
            </p:nvSpPr>
            <p:spPr bwMode="auto">
              <a:xfrm>
                <a:off x="1440073" y="481366"/>
                <a:ext cx="6236784" cy="246854"/>
              </a:xfrm>
              <a:prstGeom prst="rect">
                <a:avLst/>
              </a:prstGeom>
              <a:solidFill>
                <a:srgbClr val="FFFFFF"/>
              </a:solidFill>
              <a:ln w="25400" cap="flat" cmpd="sng">
                <a:solidFill>
                  <a:srgbClr val="B3B3B3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grpSp>
            <p:nvGrpSpPr>
              <p:cNvPr id="281786512" name="Google Shape;839;p18"/>
              <p:cNvGrpSpPr/>
              <p:nvPr/>
            </p:nvGrpSpPr>
            <p:grpSpPr bwMode="auto">
              <a:xfrm>
                <a:off x="7901371" y="104913"/>
                <a:ext cx="189808" cy="191093"/>
                <a:chOff x="0" y="0"/>
                <a:chExt cx="189808" cy="191093"/>
              </a:xfrm>
            </p:grpSpPr>
            <p:sp>
              <p:nvSpPr>
                <p:cNvPr id="99739541" name="Google Shape;840;p18"/>
                <p:cNvSpPr/>
                <p:nvPr/>
              </p:nvSpPr>
              <p:spPr bwMode="auto">
                <a:xfrm>
                  <a:off x="0" y="0"/>
                  <a:ext cx="47581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2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402041922" name="Google Shape;841;p18"/>
                <p:cNvSpPr/>
                <p:nvPr/>
              </p:nvSpPr>
              <p:spPr bwMode="auto">
                <a:xfrm>
                  <a:off x="0" y="71686"/>
                  <a:ext cx="47581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1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420949093" name="Google Shape;842;p18"/>
                <p:cNvSpPr/>
                <p:nvPr/>
              </p:nvSpPr>
              <p:spPr bwMode="auto">
                <a:xfrm>
                  <a:off x="0" y="143163"/>
                  <a:ext cx="47581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2" y="193"/>
                        <a:pt x="193" y="182"/>
                        <a:pt x="193" y="169"/>
                      </a:cubicBezTo>
                      <a:cubicBezTo>
                        <a:pt x="193" y="25"/>
                        <a:pt x="193" y="25"/>
                        <a:pt x="193" y="25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491870835" name="Google Shape;843;p18"/>
                <p:cNvSpPr/>
                <p:nvPr/>
              </p:nvSpPr>
              <p:spPr bwMode="auto">
                <a:xfrm>
                  <a:off x="71268" y="0"/>
                  <a:ext cx="47270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2069814394" name="Google Shape;844;p18"/>
                <p:cNvSpPr/>
                <p:nvPr/>
              </p:nvSpPr>
              <p:spPr bwMode="auto">
                <a:xfrm>
                  <a:off x="71268" y="71686"/>
                  <a:ext cx="47270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887725489" name="Google Shape;845;p18"/>
                <p:cNvSpPr/>
                <p:nvPr/>
              </p:nvSpPr>
              <p:spPr bwMode="auto">
                <a:xfrm>
                  <a:off x="71268" y="143163"/>
                  <a:ext cx="47270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771307197" name="Google Shape;846;p18"/>
                <p:cNvSpPr/>
                <p:nvPr/>
              </p:nvSpPr>
              <p:spPr bwMode="auto">
                <a:xfrm>
                  <a:off x="142434" y="0"/>
                  <a:ext cx="47373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129840617" name="Google Shape;847;p18"/>
                <p:cNvSpPr/>
                <p:nvPr/>
              </p:nvSpPr>
              <p:spPr bwMode="auto">
                <a:xfrm>
                  <a:off x="142434" y="71686"/>
                  <a:ext cx="47373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4483978" name="Google Shape;848;p18"/>
                <p:cNvSpPr/>
                <p:nvPr/>
              </p:nvSpPr>
              <p:spPr bwMode="auto">
                <a:xfrm>
                  <a:off x="142434" y="143163"/>
                  <a:ext cx="47373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0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</p:grpSp>
          <p:sp>
            <p:nvSpPr>
              <p:cNvPr id="104537168" name="Google Shape;849;p18"/>
              <p:cNvSpPr/>
              <p:nvPr/>
            </p:nvSpPr>
            <p:spPr bwMode="auto">
              <a:xfrm rot="5399976">
                <a:off x="7904684" y="519237"/>
                <a:ext cx="179501" cy="158331"/>
              </a:xfrm>
              <a:custGeom>
                <a:avLst/>
                <a:gdLst/>
                <a:ahLst/>
                <a:cxnLst/>
                <a:rect l="l" t="t" r="r" b="b"/>
                <a:pathLst>
                  <a:path w="896" h="784" fill="norm" stroke="1" extrusionOk="0">
                    <a:moveTo>
                      <a:pt x="504" y="0"/>
                    </a:moveTo>
                    <a:cubicBezTo>
                      <a:pt x="307" y="0"/>
                      <a:pt x="144" y="146"/>
                      <a:pt x="116" y="336"/>
                    </a:cubicBezTo>
                    <a:cubicBezTo>
                      <a:pt x="0" y="336"/>
                      <a:pt x="0" y="336"/>
                      <a:pt x="0" y="336"/>
                    </a:cubicBezTo>
                    <a:cubicBezTo>
                      <a:pt x="168" y="560"/>
                      <a:pt x="168" y="560"/>
                      <a:pt x="168" y="560"/>
                    </a:cubicBezTo>
                    <a:cubicBezTo>
                      <a:pt x="336" y="336"/>
                      <a:pt x="336" y="336"/>
                      <a:pt x="336" y="336"/>
                    </a:cubicBezTo>
                    <a:cubicBezTo>
                      <a:pt x="230" y="336"/>
                      <a:pt x="230" y="336"/>
                      <a:pt x="230" y="336"/>
                    </a:cubicBezTo>
                    <a:cubicBezTo>
                      <a:pt x="256" y="208"/>
                      <a:pt x="369" y="112"/>
                      <a:pt x="504" y="112"/>
                    </a:cubicBezTo>
                    <a:cubicBezTo>
                      <a:pt x="658" y="112"/>
                      <a:pt x="784" y="238"/>
                      <a:pt x="784" y="392"/>
                    </a:cubicBezTo>
                    <a:cubicBezTo>
                      <a:pt x="784" y="546"/>
                      <a:pt x="658" y="672"/>
                      <a:pt x="504" y="672"/>
                    </a:cubicBezTo>
                    <a:cubicBezTo>
                      <a:pt x="504" y="784"/>
                      <a:pt x="504" y="784"/>
                      <a:pt x="504" y="784"/>
                    </a:cubicBezTo>
                    <a:cubicBezTo>
                      <a:pt x="721" y="784"/>
                      <a:pt x="896" y="609"/>
                      <a:pt x="896" y="392"/>
                    </a:cubicBezTo>
                    <a:cubicBezTo>
                      <a:pt x="896" y="175"/>
                      <a:pt x="721" y="0"/>
                      <a:pt x="504" y="0"/>
                    </a:cubicBezTo>
                    <a:close/>
                  </a:path>
                </a:pathLst>
              </a:custGeom>
              <a:solidFill>
                <a:srgbClr val="7F7F7F"/>
              </a:solidFill>
              <a:ln>
                <a:noFill/>
              </a:ln>
            </p:spPr>
            <p:txBody>
              <a:bodyPr spcFirstLastPara="1" wrap="square" lIns="91423" tIns="45699" rIns="91423" bIns="45699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798196439" name="Google Shape;850;p18"/>
              <p:cNvSpPr/>
              <p:nvPr/>
            </p:nvSpPr>
            <p:spPr bwMode="auto">
              <a:xfrm>
                <a:off x="767852" y="148111"/>
                <a:ext cx="117169" cy="117256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</p:grpSp>
        <p:sp>
          <p:nvSpPr>
            <p:cNvPr id="165147624" name="Google Shape;851;p18"/>
            <p:cNvSpPr txBox="1"/>
            <p:nvPr/>
          </p:nvSpPr>
          <p:spPr bwMode="auto">
            <a:xfrm>
              <a:off x="1666420" y="371835"/>
              <a:ext cx="1947830" cy="39655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3" tIns="45699" rIns="91423" bIns="45699" anchor="t" anchorCtr="0">
              <a:spAutoFit/>
            </a:bodyPr>
            <a:lstStyle/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ru-RU" sz="10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</a:rPr>
                <a:t>www.lider.com</a:t>
              </a:r>
              <a:endParaRPr/>
            </a:p>
          </p:txBody>
        </p:sp>
        <p:sp>
          <p:nvSpPr>
            <p:cNvPr id="665927531" name="Google Shape;852;p18"/>
            <p:cNvSpPr/>
            <p:nvPr/>
          </p:nvSpPr>
          <p:spPr bwMode="auto">
            <a:xfrm>
              <a:off x="1518386" y="536701"/>
              <a:ext cx="140956" cy="142082"/>
            </a:xfrm>
            <a:custGeom>
              <a:avLst/>
              <a:gdLst/>
              <a:ahLst/>
              <a:cxnLst/>
              <a:rect l="l" t="t" r="r" b="b"/>
              <a:pathLst>
                <a:path w="636" h="636" fill="norm" stroke="1" extrusionOk="0">
                  <a:moveTo>
                    <a:pt x="318" y="0"/>
                  </a:moveTo>
                  <a:cubicBezTo>
                    <a:pt x="142" y="0"/>
                    <a:pt x="0" y="142"/>
                    <a:pt x="0" y="318"/>
                  </a:cubicBezTo>
                  <a:cubicBezTo>
                    <a:pt x="0" y="494"/>
                    <a:pt x="142" y="636"/>
                    <a:pt x="318" y="636"/>
                  </a:cubicBezTo>
                  <a:cubicBezTo>
                    <a:pt x="494" y="636"/>
                    <a:pt x="636" y="494"/>
                    <a:pt x="636" y="318"/>
                  </a:cubicBezTo>
                  <a:cubicBezTo>
                    <a:pt x="636" y="142"/>
                    <a:pt x="494" y="0"/>
                    <a:pt x="318" y="0"/>
                  </a:cubicBezTo>
                  <a:close/>
                  <a:moveTo>
                    <a:pt x="594" y="308"/>
                  </a:moveTo>
                  <a:cubicBezTo>
                    <a:pt x="471" y="308"/>
                    <a:pt x="471" y="308"/>
                    <a:pt x="471" y="308"/>
                  </a:cubicBezTo>
                  <a:cubicBezTo>
                    <a:pt x="470" y="262"/>
                    <a:pt x="462" y="219"/>
                    <a:pt x="448" y="179"/>
                  </a:cubicBezTo>
                  <a:cubicBezTo>
                    <a:pt x="476" y="168"/>
                    <a:pt x="501" y="152"/>
                    <a:pt x="525" y="134"/>
                  </a:cubicBezTo>
                  <a:cubicBezTo>
                    <a:pt x="566" y="181"/>
                    <a:pt x="592" y="241"/>
                    <a:pt x="594" y="308"/>
                  </a:cubicBezTo>
                  <a:close/>
                  <a:moveTo>
                    <a:pt x="307" y="594"/>
                  </a:moveTo>
                  <a:cubicBezTo>
                    <a:pt x="273" y="566"/>
                    <a:pt x="244" y="529"/>
                    <a:pt x="223" y="486"/>
                  </a:cubicBezTo>
                  <a:cubicBezTo>
                    <a:pt x="250" y="478"/>
                    <a:pt x="278" y="473"/>
                    <a:pt x="308" y="472"/>
                  </a:cubicBezTo>
                  <a:cubicBezTo>
                    <a:pt x="308" y="594"/>
                    <a:pt x="308" y="594"/>
                    <a:pt x="308" y="594"/>
                  </a:cubicBezTo>
                  <a:cubicBezTo>
                    <a:pt x="307" y="594"/>
                    <a:pt x="307" y="594"/>
                    <a:pt x="307" y="594"/>
                  </a:cubicBezTo>
                  <a:close/>
                  <a:moveTo>
                    <a:pt x="329" y="42"/>
                  </a:moveTo>
                  <a:cubicBezTo>
                    <a:pt x="368" y="74"/>
                    <a:pt x="400" y="117"/>
                    <a:pt x="421" y="167"/>
                  </a:cubicBezTo>
                  <a:cubicBezTo>
                    <a:pt x="392" y="177"/>
                    <a:pt x="361" y="183"/>
                    <a:pt x="328" y="184"/>
                  </a:cubicBezTo>
                  <a:cubicBezTo>
                    <a:pt x="328" y="42"/>
                    <a:pt x="328" y="42"/>
                    <a:pt x="328" y="42"/>
                  </a:cubicBezTo>
                  <a:cubicBezTo>
                    <a:pt x="329" y="42"/>
                    <a:pt x="329" y="42"/>
                    <a:pt x="329" y="42"/>
                  </a:cubicBezTo>
                  <a:close/>
                  <a:moveTo>
                    <a:pt x="363" y="45"/>
                  </a:moveTo>
                  <a:cubicBezTo>
                    <a:pt x="420" y="55"/>
                    <a:pt x="471" y="81"/>
                    <a:pt x="510" y="119"/>
                  </a:cubicBezTo>
                  <a:cubicBezTo>
                    <a:pt x="489" y="136"/>
                    <a:pt x="466" y="150"/>
                    <a:pt x="440" y="160"/>
                  </a:cubicBezTo>
                  <a:cubicBezTo>
                    <a:pt x="421" y="116"/>
                    <a:pt x="395" y="77"/>
                    <a:pt x="363" y="45"/>
                  </a:cubicBezTo>
                  <a:close/>
                  <a:moveTo>
                    <a:pt x="308" y="42"/>
                  </a:moveTo>
                  <a:cubicBezTo>
                    <a:pt x="308" y="184"/>
                    <a:pt x="308" y="184"/>
                    <a:pt x="308" y="184"/>
                  </a:cubicBezTo>
                  <a:cubicBezTo>
                    <a:pt x="275" y="183"/>
                    <a:pt x="244" y="177"/>
                    <a:pt x="215" y="167"/>
                  </a:cubicBezTo>
                  <a:cubicBezTo>
                    <a:pt x="236" y="117"/>
                    <a:pt x="268" y="74"/>
                    <a:pt x="307" y="42"/>
                  </a:cubicBezTo>
                  <a:cubicBezTo>
                    <a:pt x="307" y="42"/>
                    <a:pt x="307" y="42"/>
                    <a:pt x="308" y="42"/>
                  </a:cubicBezTo>
                  <a:close/>
                  <a:moveTo>
                    <a:pt x="196" y="160"/>
                  </a:moveTo>
                  <a:cubicBezTo>
                    <a:pt x="171" y="150"/>
                    <a:pt x="147" y="136"/>
                    <a:pt x="126" y="119"/>
                  </a:cubicBezTo>
                  <a:cubicBezTo>
                    <a:pt x="165" y="81"/>
                    <a:pt x="216" y="55"/>
                    <a:pt x="273" y="45"/>
                  </a:cubicBezTo>
                  <a:cubicBezTo>
                    <a:pt x="241" y="77"/>
                    <a:pt x="215" y="116"/>
                    <a:pt x="196" y="160"/>
                  </a:cubicBezTo>
                  <a:close/>
                  <a:moveTo>
                    <a:pt x="207" y="186"/>
                  </a:moveTo>
                  <a:cubicBezTo>
                    <a:pt x="239" y="197"/>
                    <a:pt x="273" y="204"/>
                    <a:pt x="308" y="205"/>
                  </a:cubicBezTo>
                  <a:cubicBezTo>
                    <a:pt x="308" y="308"/>
                    <a:pt x="308" y="308"/>
                    <a:pt x="308" y="308"/>
                  </a:cubicBezTo>
                  <a:cubicBezTo>
                    <a:pt x="185" y="308"/>
                    <a:pt x="185" y="308"/>
                    <a:pt x="185" y="308"/>
                  </a:cubicBezTo>
                  <a:cubicBezTo>
                    <a:pt x="186" y="265"/>
                    <a:pt x="194" y="224"/>
                    <a:pt x="207" y="186"/>
                  </a:cubicBezTo>
                  <a:close/>
                  <a:moveTo>
                    <a:pt x="308" y="328"/>
                  </a:moveTo>
                  <a:cubicBezTo>
                    <a:pt x="308" y="452"/>
                    <a:pt x="308" y="452"/>
                    <a:pt x="308" y="452"/>
                  </a:cubicBezTo>
                  <a:cubicBezTo>
                    <a:pt x="275" y="453"/>
                    <a:pt x="244" y="458"/>
                    <a:pt x="215" y="468"/>
                  </a:cubicBezTo>
                  <a:cubicBezTo>
                    <a:pt x="197" y="425"/>
                    <a:pt x="186" y="378"/>
                    <a:pt x="185" y="328"/>
                  </a:cubicBezTo>
                  <a:lnTo>
                    <a:pt x="308" y="328"/>
                  </a:lnTo>
                  <a:close/>
                  <a:moveTo>
                    <a:pt x="273" y="591"/>
                  </a:moveTo>
                  <a:cubicBezTo>
                    <a:pt x="222" y="582"/>
                    <a:pt x="176" y="560"/>
                    <a:pt x="138" y="528"/>
                  </a:cubicBezTo>
                  <a:cubicBezTo>
                    <a:pt x="158" y="514"/>
                    <a:pt x="180" y="502"/>
                    <a:pt x="204" y="493"/>
                  </a:cubicBezTo>
                  <a:cubicBezTo>
                    <a:pt x="222" y="531"/>
                    <a:pt x="245" y="563"/>
                    <a:pt x="273" y="591"/>
                  </a:cubicBezTo>
                  <a:close/>
                  <a:moveTo>
                    <a:pt x="328" y="594"/>
                  </a:moveTo>
                  <a:cubicBezTo>
                    <a:pt x="328" y="472"/>
                    <a:pt x="328" y="472"/>
                    <a:pt x="328" y="472"/>
                  </a:cubicBezTo>
                  <a:cubicBezTo>
                    <a:pt x="358" y="473"/>
                    <a:pt x="386" y="478"/>
                    <a:pt x="413" y="486"/>
                  </a:cubicBezTo>
                  <a:cubicBezTo>
                    <a:pt x="392" y="529"/>
                    <a:pt x="363" y="566"/>
                    <a:pt x="329" y="594"/>
                  </a:cubicBezTo>
                  <a:cubicBezTo>
                    <a:pt x="329" y="594"/>
                    <a:pt x="329" y="594"/>
                    <a:pt x="328" y="594"/>
                  </a:cubicBezTo>
                  <a:close/>
                  <a:moveTo>
                    <a:pt x="432" y="493"/>
                  </a:moveTo>
                  <a:cubicBezTo>
                    <a:pt x="456" y="502"/>
                    <a:pt x="478" y="514"/>
                    <a:pt x="498" y="528"/>
                  </a:cubicBezTo>
                  <a:cubicBezTo>
                    <a:pt x="460" y="560"/>
                    <a:pt x="414" y="582"/>
                    <a:pt x="363" y="591"/>
                  </a:cubicBezTo>
                  <a:cubicBezTo>
                    <a:pt x="391" y="563"/>
                    <a:pt x="414" y="531"/>
                    <a:pt x="432" y="493"/>
                  </a:cubicBezTo>
                  <a:close/>
                  <a:moveTo>
                    <a:pt x="421" y="468"/>
                  </a:moveTo>
                  <a:cubicBezTo>
                    <a:pt x="392" y="458"/>
                    <a:pt x="361" y="453"/>
                    <a:pt x="328" y="452"/>
                  </a:cubicBezTo>
                  <a:cubicBezTo>
                    <a:pt x="328" y="328"/>
                    <a:pt x="328" y="328"/>
                    <a:pt x="328" y="328"/>
                  </a:cubicBezTo>
                  <a:cubicBezTo>
                    <a:pt x="451" y="328"/>
                    <a:pt x="451" y="328"/>
                    <a:pt x="451" y="328"/>
                  </a:cubicBezTo>
                  <a:cubicBezTo>
                    <a:pt x="450" y="378"/>
                    <a:pt x="439" y="425"/>
                    <a:pt x="421" y="468"/>
                  </a:cubicBezTo>
                  <a:close/>
                  <a:moveTo>
                    <a:pt x="328" y="308"/>
                  </a:moveTo>
                  <a:cubicBezTo>
                    <a:pt x="328" y="205"/>
                    <a:pt x="328" y="205"/>
                    <a:pt x="328" y="205"/>
                  </a:cubicBezTo>
                  <a:cubicBezTo>
                    <a:pt x="363" y="204"/>
                    <a:pt x="397" y="197"/>
                    <a:pt x="429" y="186"/>
                  </a:cubicBezTo>
                  <a:cubicBezTo>
                    <a:pt x="442" y="224"/>
                    <a:pt x="450" y="265"/>
                    <a:pt x="451" y="308"/>
                  </a:cubicBezTo>
                  <a:lnTo>
                    <a:pt x="328" y="308"/>
                  </a:lnTo>
                  <a:close/>
                  <a:moveTo>
                    <a:pt x="111" y="134"/>
                  </a:moveTo>
                  <a:cubicBezTo>
                    <a:pt x="135" y="152"/>
                    <a:pt x="160" y="168"/>
                    <a:pt x="188" y="179"/>
                  </a:cubicBezTo>
                  <a:cubicBezTo>
                    <a:pt x="174" y="219"/>
                    <a:pt x="166" y="262"/>
                    <a:pt x="165" y="308"/>
                  </a:cubicBezTo>
                  <a:cubicBezTo>
                    <a:pt x="42" y="308"/>
                    <a:pt x="42" y="308"/>
                    <a:pt x="42" y="308"/>
                  </a:cubicBezTo>
                  <a:cubicBezTo>
                    <a:pt x="44" y="241"/>
                    <a:pt x="70" y="181"/>
                    <a:pt x="111" y="134"/>
                  </a:cubicBezTo>
                  <a:close/>
                  <a:moveTo>
                    <a:pt x="42" y="328"/>
                  </a:moveTo>
                  <a:cubicBezTo>
                    <a:pt x="165" y="328"/>
                    <a:pt x="165" y="328"/>
                    <a:pt x="165" y="328"/>
                  </a:cubicBezTo>
                  <a:cubicBezTo>
                    <a:pt x="166" y="381"/>
                    <a:pt x="177" y="430"/>
                    <a:pt x="195" y="475"/>
                  </a:cubicBezTo>
                  <a:cubicBezTo>
                    <a:pt x="169" y="485"/>
                    <a:pt x="145" y="498"/>
                    <a:pt x="123" y="514"/>
                  </a:cubicBezTo>
                  <a:cubicBezTo>
                    <a:pt x="75" y="466"/>
                    <a:pt x="44" y="401"/>
                    <a:pt x="42" y="328"/>
                  </a:cubicBezTo>
                  <a:close/>
                  <a:moveTo>
                    <a:pt x="513" y="514"/>
                  </a:moveTo>
                  <a:cubicBezTo>
                    <a:pt x="491" y="498"/>
                    <a:pt x="467" y="485"/>
                    <a:pt x="441" y="475"/>
                  </a:cubicBezTo>
                  <a:cubicBezTo>
                    <a:pt x="459" y="430"/>
                    <a:pt x="470" y="381"/>
                    <a:pt x="471" y="328"/>
                  </a:cubicBezTo>
                  <a:cubicBezTo>
                    <a:pt x="594" y="328"/>
                    <a:pt x="594" y="328"/>
                    <a:pt x="594" y="328"/>
                  </a:cubicBezTo>
                  <a:cubicBezTo>
                    <a:pt x="592" y="401"/>
                    <a:pt x="561" y="466"/>
                    <a:pt x="513" y="514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spcFirstLastPara="1" wrap="square" lIns="91423" tIns="45699" rIns="91423" bIns="45699" anchor="t" anchorCtr="0">
              <a:noAutofit/>
            </a:bodyPr>
            <a:lstStyle/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800">
                <a:solidFill>
                  <a:schemeClr val="dk1"/>
                </a:solidFill>
                <a:latin typeface="Lato Light"/>
                <a:ea typeface="Lato Light"/>
                <a:cs typeface="Lato Light"/>
              </a:endParaRPr>
            </a:p>
          </p:txBody>
        </p:sp>
      </p:grpSp>
      <p:sp>
        <p:nvSpPr>
          <p:cNvPr id="559290067" name="Google Shape;876;p18"/>
          <p:cNvSpPr txBox="1">
            <a:spLocks noGrp="1"/>
          </p:cNvSpPr>
          <p:nvPr>
            <p:ph type="sldNum" idx="12"/>
          </p:nvPr>
        </p:nvSpPr>
        <p:spPr bwMode="auto">
          <a:xfrm>
            <a:off x="11413506" y="6356357"/>
            <a:ext cx="559118" cy="365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33EB40C3-3A4D-61FB-B80B-8AA614C892DA}" type="slidenum">
              <a:rPr lang="ru-RU"/>
              <a:t/>
            </a:fld>
            <a:endParaRPr/>
          </a:p>
        </p:txBody>
      </p:sp>
      <p:sp>
        <p:nvSpPr>
          <p:cNvPr id="494714435" name="Google Shape;877;p18"/>
          <p:cNvSpPr txBox="1">
            <a:spLocks noGrp="1"/>
          </p:cNvSpPr>
          <p:nvPr>
            <p:ph type="title"/>
          </p:nvPr>
        </p:nvSpPr>
        <p:spPr bwMode="auto">
          <a:xfrm>
            <a:off x="1994302" y="421225"/>
            <a:ext cx="9862732" cy="376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b" anchorCtr="0">
            <a:noAutofit/>
          </a:bodyPr>
          <a:lstStyle/>
          <a:p>
            <a:pPr marL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  <a:defRPr/>
            </a:pPr>
            <a:r>
              <a:rPr/>
              <a:t>Функционал веб приложения</a:t>
            </a:r>
            <a:r>
              <a:rPr>
                <a:latin typeface="Montserrat"/>
                <a:ea typeface="Montserrat"/>
                <a:cs typeface="Montserrat"/>
              </a:rPr>
              <a:t> </a:t>
            </a:r>
            <a:r>
              <a:rPr lang="en-US" sz="2000" b="1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рекрутера</a:t>
            </a:r>
            <a:endParaRPr>
              <a:latin typeface="Montserrat"/>
              <a:ea typeface="Montserrat"/>
              <a:cs typeface="Montserrat"/>
            </a:endParaRPr>
          </a:p>
        </p:txBody>
      </p:sp>
      <p:sp>
        <p:nvSpPr>
          <p:cNvPr id="2079106340" name="Google Shape;878;p18"/>
          <p:cNvSpPr txBox="1">
            <a:spLocks noGrp="1"/>
          </p:cNvSpPr>
          <p:nvPr>
            <p:ph type="body" idx="1"/>
          </p:nvPr>
        </p:nvSpPr>
        <p:spPr bwMode="auto">
          <a:xfrm>
            <a:off x="8570725" y="4486975"/>
            <a:ext cx="3340656" cy="54357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t" anchorCtr="0">
            <a:normAutofit/>
          </a:bodyPr>
          <a:lstStyle/>
          <a:p>
            <a:pPr marL="144687" lvl="0" indent="-5248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pPr>
            <a:r>
              <a:rPr sz="1800"/>
              <a:t>Вакансии</a:t>
            </a:r>
            <a:r>
              <a:rPr sz="1800"/>
              <a:t> </a:t>
            </a:r>
            <a:r>
              <a:rPr sz="1800"/>
              <a:t>и</a:t>
            </a:r>
            <a:r>
              <a:rPr sz="1800"/>
              <a:t> </a:t>
            </a:r>
            <a:r>
              <a:rPr sz="1800"/>
              <a:t>статистика</a:t>
            </a:r>
            <a:endParaRPr sz="1800"/>
          </a:p>
        </p:txBody>
      </p:sp>
      <p:pic>
        <p:nvPicPr>
          <p:cNvPr id="504387795" name="Рисунок 504387794"/>
          <p:cNvPicPr>
            <a:picLocks noChangeAspect="1" noGrp="1"/>
          </p:cNvPicPr>
          <p:nvPr>
            <p:ph type="pic" idx="3"/>
          </p:nvPr>
        </p:nvPicPr>
        <p:blipFill>
          <a:blip r:embed="rId2"/>
          <a:stretch/>
        </p:blipFill>
        <p:spPr bwMode="auto">
          <a:xfrm>
            <a:off x="269310" y="1435786"/>
            <a:ext cx="8303417" cy="5069787"/>
          </a:xfrm>
          <a:prstGeom prst="rect">
            <a:avLst/>
          </a:prstGeom>
          <a:ln>
            <a:noFill/>
          </a:ln>
          <a:effectLst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284803936" name="Google Shape;830;p18"/>
          <p:cNvGrpSpPr/>
          <p:nvPr/>
        </p:nvGrpSpPr>
        <p:grpSpPr bwMode="auto">
          <a:xfrm>
            <a:off x="258608" y="976643"/>
            <a:ext cx="8304087" cy="5492518"/>
            <a:chOff x="0" y="0"/>
            <a:chExt cx="8304087" cy="5492518"/>
          </a:xfrm>
        </p:grpSpPr>
        <p:grpSp>
          <p:nvGrpSpPr>
            <p:cNvPr id="1313803108" name="Google Shape;831;p18"/>
            <p:cNvGrpSpPr/>
            <p:nvPr/>
          </p:nvGrpSpPr>
          <p:grpSpPr bwMode="auto">
            <a:xfrm>
              <a:off x="0" y="0"/>
              <a:ext cx="8304087" cy="5492518"/>
              <a:chOff x="0" y="0"/>
              <a:chExt cx="8304087" cy="5492518"/>
            </a:xfrm>
          </p:grpSpPr>
          <p:sp>
            <p:nvSpPr>
              <p:cNvPr id="1286449125" name="Google Shape;832;p18"/>
              <p:cNvSpPr/>
              <p:nvPr/>
            </p:nvSpPr>
            <p:spPr bwMode="auto">
              <a:xfrm>
                <a:off x="2670" y="0"/>
                <a:ext cx="8301415" cy="5492518"/>
              </a:xfrm>
              <a:prstGeom prst="roundRect">
                <a:avLst>
                  <a:gd name="adj" fmla="val 1292"/>
                </a:avLst>
              </a:prstGeom>
              <a:solidFill>
                <a:srgbClr val="201E42">
                  <a:alpha val="49803"/>
                </a:srgbClr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533638692" name="Google Shape;833;p18"/>
              <p:cNvSpPr/>
              <p:nvPr/>
            </p:nvSpPr>
            <p:spPr bwMode="auto">
              <a:xfrm>
                <a:off x="0" y="407310"/>
                <a:ext cx="8301416" cy="388796"/>
              </a:xfrm>
              <a:prstGeom prst="rect">
                <a:avLst/>
              </a:prstGeom>
              <a:solidFill>
                <a:srgbClr val="160928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28608966" name="Google Shape;834;p18"/>
              <p:cNvSpPr/>
              <p:nvPr/>
            </p:nvSpPr>
            <p:spPr bwMode="auto">
              <a:xfrm>
                <a:off x="1231772" y="104913"/>
                <a:ext cx="3320565" cy="691193"/>
              </a:xfrm>
              <a:prstGeom prst="roundRect">
                <a:avLst>
                  <a:gd name="adj" fmla="val 11986"/>
                </a:avLst>
              </a:prstGeom>
              <a:solidFill>
                <a:srgbClr val="160928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40233952" name="Google Shape;835;p18"/>
              <p:cNvSpPr/>
              <p:nvPr/>
            </p:nvSpPr>
            <p:spPr bwMode="auto">
              <a:xfrm>
                <a:off x="135127" y="148111"/>
                <a:ext cx="117169" cy="117256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059185307" name="Google Shape;836;p18"/>
              <p:cNvSpPr/>
              <p:nvPr/>
            </p:nvSpPr>
            <p:spPr bwMode="auto">
              <a:xfrm>
                <a:off x="342663" y="148111"/>
                <a:ext cx="117169" cy="117256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8841250" name="Google Shape;837;p18"/>
              <p:cNvSpPr/>
              <p:nvPr/>
            </p:nvSpPr>
            <p:spPr bwMode="auto">
              <a:xfrm>
                <a:off x="550197" y="148111"/>
                <a:ext cx="117169" cy="117256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570848101" name="Google Shape;838;p18"/>
              <p:cNvSpPr/>
              <p:nvPr/>
            </p:nvSpPr>
            <p:spPr bwMode="auto">
              <a:xfrm>
                <a:off x="1440073" y="481366"/>
                <a:ext cx="6236784" cy="246854"/>
              </a:xfrm>
              <a:prstGeom prst="rect">
                <a:avLst/>
              </a:prstGeom>
              <a:solidFill>
                <a:srgbClr val="FFFFFF"/>
              </a:solidFill>
              <a:ln w="25400" cap="flat" cmpd="sng">
                <a:solidFill>
                  <a:srgbClr val="B3B3B3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grpSp>
            <p:nvGrpSpPr>
              <p:cNvPr id="391489145" name="Google Shape;839;p18"/>
              <p:cNvGrpSpPr/>
              <p:nvPr/>
            </p:nvGrpSpPr>
            <p:grpSpPr bwMode="auto">
              <a:xfrm>
                <a:off x="7901371" y="104913"/>
                <a:ext cx="189808" cy="191093"/>
                <a:chOff x="0" y="0"/>
                <a:chExt cx="189808" cy="191093"/>
              </a:xfrm>
            </p:grpSpPr>
            <p:sp>
              <p:nvSpPr>
                <p:cNvPr id="1371133756" name="Google Shape;840;p18"/>
                <p:cNvSpPr/>
                <p:nvPr/>
              </p:nvSpPr>
              <p:spPr bwMode="auto">
                <a:xfrm>
                  <a:off x="0" y="0"/>
                  <a:ext cx="47581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2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422787187" name="Google Shape;841;p18"/>
                <p:cNvSpPr/>
                <p:nvPr/>
              </p:nvSpPr>
              <p:spPr bwMode="auto">
                <a:xfrm>
                  <a:off x="0" y="71686"/>
                  <a:ext cx="47581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1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857819273" name="Google Shape;842;p18"/>
                <p:cNvSpPr/>
                <p:nvPr/>
              </p:nvSpPr>
              <p:spPr bwMode="auto">
                <a:xfrm>
                  <a:off x="0" y="143163"/>
                  <a:ext cx="47581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2" y="193"/>
                        <a:pt x="193" y="182"/>
                        <a:pt x="193" y="169"/>
                      </a:cubicBezTo>
                      <a:cubicBezTo>
                        <a:pt x="193" y="25"/>
                        <a:pt x="193" y="25"/>
                        <a:pt x="193" y="25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652377555" name="Google Shape;843;p18"/>
                <p:cNvSpPr/>
                <p:nvPr/>
              </p:nvSpPr>
              <p:spPr bwMode="auto">
                <a:xfrm>
                  <a:off x="71268" y="0"/>
                  <a:ext cx="47270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984722657" name="Google Shape;844;p18"/>
                <p:cNvSpPr/>
                <p:nvPr/>
              </p:nvSpPr>
              <p:spPr bwMode="auto">
                <a:xfrm>
                  <a:off x="71268" y="71686"/>
                  <a:ext cx="47270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747192317" name="Google Shape;845;p18"/>
                <p:cNvSpPr/>
                <p:nvPr/>
              </p:nvSpPr>
              <p:spPr bwMode="auto">
                <a:xfrm>
                  <a:off x="71268" y="143163"/>
                  <a:ext cx="47270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2098660314" name="Google Shape;846;p18"/>
                <p:cNvSpPr/>
                <p:nvPr/>
              </p:nvSpPr>
              <p:spPr bwMode="auto">
                <a:xfrm>
                  <a:off x="142434" y="0"/>
                  <a:ext cx="47373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448231952" name="Google Shape;847;p18"/>
                <p:cNvSpPr/>
                <p:nvPr/>
              </p:nvSpPr>
              <p:spPr bwMode="auto">
                <a:xfrm>
                  <a:off x="142434" y="71686"/>
                  <a:ext cx="47373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242548052" name="Google Shape;848;p18"/>
                <p:cNvSpPr/>
                <p:nvPr/>
              </p:nvSpPr>
              <p:spPr bwMode="auto">
                <a:xfrm>
                  <a:off x="142434" y="143163"/>
                  <a:ext cx="47373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0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</p:grpSp>
          <p:sp>
            <p:nvSpPr>
              <p:cNvPr id="428664618" name="Google Shape;849;p18"/>
              <p:cNvSpPr/>
              <p:nvPr/>
            </p:nvSpPr>
            <p:spPr bwMode="auto">
              <a:xfrm rot="5399976">
                <a:off x="7904684" y="519237"/>
                <a:ext cx="179501" cy="158331"/>
              </a:xfrm>
              <a:custGeom>
                <a:avLst/>
                <a:gdLst/>
                <a:ahLst/>
                <a:cxnLst/>
                <a:rect l="l" t="t" r="r" b="b"/>
                <a:pathLst>
                  <a:path w="896" h="784" fill="norm" stroke="1" extrusionOk="0">
                    <a:moveTo>
                      <a:pt x="504" y="0"/>
                    </a:moveTo>
                    <a:cubicBezTo>
                      <a:pt x="307" y="0"/>
                      <a:pt x="144" y="146"/>
                      <a:pt x="116" y="336"/>
                    </a:cubicBezTo>
                    <a:cubicBezTo>
                      <a:pt x="0" y="336"/>
                      <a:pt x="0" y="336"/>
                      <a:pt x="0" y="336"/>
                    </a:cubicBezTo>
                    <a:cubicBezTo>
                      <a:pt x="168" y="560"/>
                      <a:pt x="168" y="560"/>
                      <a:pt x="168" y="560"/>
                    </a:cubicBezTo>
                    <a:cubicBezTo>
                      <a:pt x="336" y="336"/>
                      <a:pt x="336" y="336"/>
                      <a:pt x="336" y="336"/>
                    </a:cubicBezTo>
                    <a:cubicBezTo>
                      <a:pt x="230" y="336"/>
                      <a:pt x="230" y="336"/>
                      <a:pt x="230" y="336"/>
                    </a:cubicBezTo>
                    <a:cubicBezTo>
                      <a:pt x="256" y="208"/>
                      <a:pt x="369" y="112"/>
                      <a:pt x="504" y="112"/>
                    </a:cubicBezTo>
                    <a:cubicBezTo>
                      <a:pt x="658" y="112"/>
                      <a:pt x="784" y="238"/>
                      <a:pt x="784" y="392"/>
                    </a:cubicBezTo>
                    <a:cubicBezTo>
                      <a:pt x="784" y="546"/>
                      <a:pt x="658" y="672"/>
                      <a:pt x="504" y="672"/>
                    </a:cubicBezTo>
                    <a:cubicBezTo>
                      <a:pt x="504" y="784"/>
                      <a:pt x="504" y="784"/>
                      <a:pt x="504" y="784"/>
                    </a:cubicBezTo>
                    <a:cubicBezTo>
                      <a:pt x="721" y="784"/>
                      <a:pt x="896" y="609"/>
                      <a:pt x="896" y="392"/>
                    </a:cubicBezTo>
                    <a:cubicBezTo>
                      <a:pt x="896" y="175"/>
                      <a:pt x="721" y="0"/>
                      <a:pt x="504" y="0"/>
                    </a:cubicBezTo>
                    <a:close/>
                  </a:path>
                </a:pathLst>
              </a:custGeom>
              <a:solidFill>
                <a:srgbClr val="7F7F7F"/>
              </a:solidFill>
              <a:ln>
                <a:noFill/>
              </a:ln>
            </p:spPr>
            <p:txBody>
              <a:bodyPr spcFirstLastPara="1" wrap="square" lIns="91423" tIns="45699" rIns="91423" bIns="45699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093318288" name="Google Shape;850;p18"/>
              <p:cNvSpPr/>
              <p:nvPr/>
            </p:nvSpPr>
            <p:spPr bwMode="auto">
              <a:xfrm>
                <a:off x="767852" y="148111"/>
                <a:ext cx="117169" cy="117256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</p:grpSp>
        <p:sp>
          <p:nvSpPr>
            <p:cNvPr id="294114153" name="Google Shape;851;p18"/>
            <p:cNvSpPr txBox="1"/>
            <p:nvPr/>
          </p:nvSpPr>
          <p:spPr bwMode="auto">
            <a:xfrm>
              <a:off x="1666420" y="371835"/>
              <a:ext cx="1947830" cy="39655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3" tIns="45699" rIns="91423" bIns="45699" anchor="t" anchorCtr="0">
              <a:spAutoFit/>
            </a:bodyPr>
            <a:lstStyle/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ru-RU" sz="10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</a:rPr>
                <a:t>www.lider.com</a:t>
              </a:r>
              <a:endParaRPr/>
            </a:p>
          </p:txBody>
        </p:sp>
        <p:sp>
          <p:nvSpPr>
            <p:cNvPr id="2119758752" name="Google Shape;852;p18"/>
            <p:cNvSpPr/>
            <p:nvPr/>
          </p:nvSpPr>
          <p:spPr bwMode="auto">
            <a:xfrm>
              <a:off x="1518386" y="536701"/>
              <a:ext cx="140956" cy="142082"/>
            </a:xfrm>
            <a:custGeom>
              <a:avLst/>
              <a:gdLst/>
              <a:ahLst/>
              <a:cxnLst/>
              <a:rect l="l" t="t" r="r" b="b"/>
              <a:pathLst>
                <a:path w="636" h="636" fill="norm" stroke="1" extrusionOk="0">
                  <a:moveTo>
                    <a:pt x="318" y="0"/>
                  </a:moveTo>
                  <a:cubicBezTo>
                    <a:pt x="142" y="0"/>
                    <a:pt x="0" y="142"/>
                    <a:pt x="0" y="318"/>
                  </a:cubicBezTo>
                  <a:cubicBezTo>
                    <a:pt x="0" y="494"/>
                    <a:pt x="142" y="636"/>
                    <a:pt x="318" y="636"/>
                  </a:cubicBezTo>
                  <a:cubicBezTo>
                    <a:pt x="494" y="636"/>
                    <a:pt x="636" y="494"/>
                    <a:pt x="636" y="318"/>
                  </a:cubicBezTo>
                  <a:cubicBezTo>
                    <a:pt x="636" y="142"/>
                    <a:pt x="494" y="0"/>
                    <a:pt x="318" y="0"/>
                  </a:cubicBezTo>
                  <a:close/>
                  <a:moveTo>
                    <a:pt x="594" y="308"/>
                  </a:moveTo>
                  <a:cubicBezTo>
                    <a:pt x="471" y="308"/>
                    <a:pt x="471" y="308"/>
                    <a:pt x="471" y="308"/>
                  </a:cubicBezTo>
                  <a:cubicBezTo>
                    <a:pt x="470" y="262"/>
                    <a:pt x="462" y="219"/>
                    <a:pt x="448" y="179"/>
                  </a:cubicBezTo>
                  <a:cubicBezTo>
                    <a:pt x="476" y="168"/>
                    <a:pt x="501" y="152"/>
                    <a:pt x="525" y="134"/>
                  </a:cubicBezTo>
                  <a:cubicBezTo>
                    <a:pt x="566" y="181"/>
                    <a:pt x="592" y="241"/>
                    <a:pt x="594" y="308"/>
                  </a:cubicBezTo>
                  <a:close/>
                  <a:moveTo>
                    <a:pt x="307" y="594"/>
                  </a:moveTo>
                  <a:cubicBezTo>
                    <a:pt x="273" y="566"/>
                    <a:pt x="244" y="529"/>
                    <a:pt x="223" y="486"/>
                  </a:cubicBezTo>
                  <a:cubicBezTo>
                    <a:pt x="250" y="478"/>
                    <a:pt x="278" y="473"/>
                    <a:pt x="308" y="472"/>
                  </a:cubicBezTo>
                  <a:cubicBezTo>
                    <a:pt x="308" y="594"/>
                    <a:pt x="308" y="594"/>
                    <a:pt x="308" y="594"/>
                  </a:cubicBezTo>
                  <a:cubicBezTo>
                    <a:pt x="307" y="594"/>
                    <a:pt x="307" y="594"/>
                    <a:pt x="307" y="594"/>
                  </a:cubicBezTo>
                  <a:close/>
                  <a:moveTo>
                    <a:pt x="329" y="42"/>
                  </a:moveTo>
                  <a:cubicBezTo>
                    <a:pt x="368" y="74"/>
                    <a:pt x="400" y="117"/>
                    <a:pt x="421" y="167"/>
                  </a:cubicBezTo>
                  <a:cubicBezTo>
                    <a:pt x="392" y="177"/>
                    <a:pt x="361" y="183"/>
                    <a:pt x="328" y="184"/>
                  </a:cubicBezTo>
                  <a:cubicBezTo>
                    <a:pt x="328" y="42"/>
                    <a:pt x="328" y="42"/>
                    <a:pt x="328" y="42"/>
                  </a:cubicBezTo>
                  <a:cubicBezTo>
                    <a:pt x="329" y="42"/>
                    <a:pt x="329" y="42"/>
                    <a:pt x="329" y="42"/>
                  </a:cubicBezTo>
                  <a:close/>
                  <a:moveTo>
                    <a:pt x="363" y="45"/>
                  </a:moveTo>
                  <a:cubicBezTo>
                    <a:pt x="420" y="55"/>
                    <a:pt x="471" y="81"/>
                    <a:pt x="510" y="119"/>
                  </a:cubicBezTo>
                  <a:cubicBezTo>
                    <a:pt x="489" y="136"/>
                    <a:pt x="466" y="150"/>
                    <a:pt x="440" y="160"/>
                  </a:cubicBezTo>
                  <a:cubicBezTo>
                    <a:pt x="421" y="116"/>
                    <a:pt x="395" y="77"/>
                    <a:pt x="363" y="45"/>
                  </a:cubicBezTo>
                  <a:close/>
                  <a:moveTo>
                    <a:pt x="308" y="42"/>
                  </a:moveTo>
                  <a:cubicBezTo>
                    <a:pt x="308" y="184"/>
                    <a:pt x="308" y="184"/>
                    <a:pt x="308" y="184"/>
                  </a:cubicBezTo>
                  <a:cubicBezTo>
                    <a:pt x="275" y="183"/>
                    <a:pt x="244" y="177"/>
                    <a:pt x="215" y="167"/>
                  </a:cubicBezTo>
                  <a:cubicBezTo>
                    <a:pt x="236" y="117"/>
                    <a:pt x="268" y="74"/>
                    <a:pt x="307" y="42"/>
                  </a:cubicBezTo>
                  <a:cubicBezTo>
                    <a:pt x="307" y="42"/>
                    <a:pt x="307" y="42"/>
                    <a:pt x="308" y="42"/>
                  </a:cubicBezTo>
                  <a:close/>
                  <a:moveTo>
                    <a:pt x="196" y="160"/>
                  </a:moveTo>
                  <a:cubicBezTo>
                    <a:pt x="171" y="150"/>
                    <a:pt x="147" y="136"/>
                    <a:pt x="126" y="119"/>
                  </a:cubicBezTo>
                  <a:cubicBezTo>
                    <a:pt x="165" y="81"/>
                    <a:pt x="216" y="55"/>
                    <a:pt x="273" y="45"/>
                  </a:cubicBezTo>
                  <a:cubicBezTo>
                    <a:pt x="241" y="77"/>
                    <a:pt x="215" y="116"/>
                    <a:pt x="196" y="160"/>
                  </a:cubicBezTo>
                  <a:close/>
                  <a:moveTo>
                    <a:pt x="207" y="186"/>
                  </a:moveTo>
                  <a:cubicBezTo>
                    <a:pt x="239" y="197"/>
                    <a:pt x="273" y="204"/>
                    <a:pt x="308" y="205"/>
                  </a:cubicBezTo>
                  <a:cubicBezTo>
                    <a:pt x="308" y="308"/>
                    <a:pt x="308" y="308"/>
                    <a:pt x="308" y="308"/>
                  </a:cubicBezTo>
                  <a:cubicBezTo>
                    <a:pt x="185" y="308"/>
                    <a:pt x="185" y="308"/>
                    <a:pt x="185" y="308"/>
                  </a:cubicBezTo>
                  <a:cubicBezTo>
                    <a:pt x="186" y="265"/>
                    <a:pt x="194" y="224"/>
                    <a:pt x="207" y="186"/>
                  </a:cubicBezTo>
                  <a:close/>
                  <a:moveTo>
                    <a:pt x="308" y="328"/>
                  </a:moveTo>
                  <a:cubicBezTo>
                    <a:pt x="308" y="452"/>
                    <a:pt x="308" y="452"/>
                    <a:pt x="308" y="452"/>
                  </a:cubicBezTo>
                  <a:cubicBezTo>
                    <a:pt x="275" y="453"/>
                    <a:pt x="244" y="458"/>
                    <a:pt x="215" y="468"/>
                  </a:cubicBezTo>
                  <a:cubicBezTo>
                    <a:pt x="197" y="425"/>
                    <a:pt x="186" y="378"/>
                    <a:pt x="185" y="328"/>
                  </a:cubicBezTo>
                  <a:lnTo>
                    <a:pt x="308" y="328"/>
                  </a:lnTo>
                  <a:close/>
                  <a:moveTo>
                    <a:pt x="273" y="591"/>
                  </a:moveTo>
                  <a:cubicBezTo>
                    <a:pt x="222" y="582"/>
                    <a:pt x="176" y="560"/>
                    <a:pt x="138" y="528"/>
                  </a:cubicBezTo>
                  <a:cubicBezTo>
                    <a:pt x="158" y="514"/>
                    <a:pt x="180" y="502"/>
                    <a:pt x="204" y="493"/>
                  </a:cubicBezTo>
                  <a:cubicBezTo>
                    <a:pt x="222" y="531"/>
                    <a:pt x="245" y="563"/>
                    <a:pt x="273" y="591"/>
                  </a:cubicBezTo>
                  <a:close/>
                  <a:moveTo>
                    <a:pt x="328" y="594"/>
                  </a:moveTo>
                  <a:cubicBezTo>
                    <a:pt x="328" y="472"/>
                    <a:pt x="328" y="472"/>
                    <a:pt x="328" y="472"/>
                  </a:cubicBezTo>
                  <a:cubicBezTo>
                    <a:pt x="358" y="473"/>
                    <a:pt x="386" y="478"/>
                    <a:pt x="413" y="486"/>
                  </a:cubicBezTo>
                  <a:cubicBezTo>
                    <a:pt x="392" y="529"/>
                    <a:pt x="363" y="566"/>
                    <a:pt x="329" y="594"/>
                  </a:cubicBezTo>
                  <a:cubicBezTo>
                    <a:pt x="329" y="594"/>
                    <a:pt x="329" y="594"/>
                    <a:pt x="328" y="594"/>
                  </a:cubicBezTo>
                  <a:close/>
                  <a:moveTo>
                    <a:pt x="432" y="493"/>
                  </a:moveTo>
                  <a:cubicBezTo>
                    <a:pt x="456" y="502"/>
                    <a:pt x="478" y="514"/>
                    <a:pt x="498" y="528"/>
                  </a:cubicBezTo>
                  <a:cubicBezTo>
                    <a:pt x="460" y="560"/>
                    <a:pt x="414" y="582"/>
                    <a:pt x="363" y="591"/>
                  </a:cubicBezTo>
                  <a:cubicBezTo>
                    <a:pt x="391" y="563"/>
                    <a:pt x="414" y="531"/>
                    <a:pt x="432" y="493"/>
                  </a:cubicBezTo>
                  <a:close/>
                  <a:moveTo>
                    <a:pt x="421" y="468"/>
                  </a:moveTo>
                  <a:cubicBezTo>
                    <a:pt x="392" y="458"/>
                    <a:pt x="361" y="453"/>
                    <a:pt x="328" y="452"/>
                  </a:cubicBezTo>
                  <a:cubicBezTo>
                    <a:pt x="328" y="328"/>
                    <a:pt x="328" y="328"/>
                    <a:pt x="328" y="328"/>
                  </a:cubicBezTo>
                  <a:cubicBezTo>
                    <a:pt x="451" y="328"/>
                    <a:pt x="451" y="328"/>
                    <a:pt x="451" y="328"/>
                  </a:cubicBezTo>
                  <a:cubicBezTo>
                    <a:pt x="450" y="378"/>
                    <a:pt x="439" y="425"/>
                    <a:pt x="421" y="468"/>
                  </a:cubicBezTo>
                  <a:close/>
                  <a:moveTo>
                    <a:pt x="328" y="308"/>
                  </a:moveTo>
                  <a:cubicBezTo>
                    <a:pt x="328" y="205"/>
                    <a:pt x="328" y="205"/>
                    <a:pt x="328" y="205"/>
                  </a:cubicBezTo>
                  <a:cubicBezTo>
                    <a:pt x="363" y="204"/>
                    <a:pt x="397" y="197"/>
                    <a:pt x="429" y="186"/>
                  </a:cubicBezTo>
                  <a:cubicBezTo>
                    <a:pt x="442" y="224"/>
                    <a:pt x="450" y="265"/>
                    <a:pt x="451" y="308"/>
                  </a:cubicBezTo>
                  <a:lnTo>
                    <a:pt x="328" y="308"/>
                  </a:lnTo>
                  <a:close/>
                  <a:moveTo>
                    <a:pt x="111" y="134"/>
                  </a:moveTo>
                  <a:cubicBezTo>
                    <a:pt x="135" y="152"/>
                    <a:pt x="160" y="168"/>
                    <a:pt x="188" y="179"/>
                  </a:cubicBezTo>
                  <a:cubicBezTo>
                    <a:pt x="174" y="219"/>
                    <a:pt x="166" y="262"/>
                    <a:pt x="165" y="308"/>
                  </a:cubicBezTo>
                  <a:cubicBezTo>
                    <a:pt x="42" y="308"/>
                    <a:pt x="42" y="308"/>
                    <a:pt x="42" y="308"/>
                  </a:cubicBezTo>
                  <a:cubicBezTo>
                    <a:pt x="44" y="241"/>
                    <a:pt x="70" y="181"/>
                    <a:pt x="111" y="134"/>
                  </a:cubicBezTo>
                  <a:close/>
                  <a:moveTo>
                    <a:pt x="42" y="328"/>
                  </a:moveTo>
                  <a:cubicBezTo>
                    <a:pt x="165" y="328"/>
                    <a:pt x="165" y="328"/>
                    <a:pt x="165" y="328"/>
                  </a:cubicBezTo>
                  <a:cubicBezTo>
                    <a:pt x="166" y="381"/>
                    <a:pt x="177" y="430"/>
                    <a:pt x="195" y="475"/>
                  </a:cubicBezTo>
                  <a:cubicBezTo>
                    <a:pt x="169" y="485"/>
                    <a:pt x="145" y="498"/>
                    <a:pt x="123" y="514"/>
                  </a:cubicBezTo>
                  <a:cubicBezTo>
                    <a:pt x="75" y="466"/>
                    <a:pt x="44" y="401"/>
                    <a:pt x="42" y="328"/>
                  </a:cubicBezTo>
                  <a:close/>
                  <a:moveTo>
                    <a:pt x="513" y="514"/>
                  </a:moveTo>
                  <a:cubicBezTo>
                    <a:pt x="491" y="498"/>
                    <a:pt x="467" y="485"/>
                    <a:pt x="441" y="475"/>
                  </a:cubicBezTo>
                  <a:cubicBezTo>
                    <a:pt x="459" y="430"/>
                    <a:pt x="470" y="381"/>
                    <a:pt x="471" y="328"/>
                  </a:cubicBezTo>
                  <a:cubicBezTo>
                    <a:pt x="594" y="328"/>
                    <a:pt x="594" y="328"/>
                    <a:pt x="594" y="328"/>
                  </a:cubicBezTo>
                  <a:cubicBezTo>
                    <a:pt x="592" y="401"/>
                    <a:pt x="561" y="466"/>
                    <a:pt x="513" y="514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spcFirstLastPara="1" wrap="square" lIns="91423" tIns="45699" rIns="91423" bIns="45699" anchor="t" anchorCtr="0">
              <a:noAutofit/>
            </a:bodyPr>
            <a:lstStyle/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800">
                <a:solidFill>
                  <a:schemeClr val="dk1"/>
                </a:solidFill>
                <a:latin typeface="Lato Light"/>
                <a:ea typeface="Lato Light"/>
                <a:cs typeface="Lato Light"/>
              </a:endParaRPr>
            </a:p>
          </p:txBody>
        </p:sp>
      </p:grpSp>
      <p:sp>
        <p:nvSpPr>
          <p:cNvPr id="1901645266" name="Google Shape;876;p18"/>
          <p:cNvSpPr txBox="1">
            <a:spLocks noGrp="1"/>
          </p:cNvSpPr>
          <p:nvPr>
            <p:ph type="sldNum" idx="12"/>
          </p:nvPr>
        </p:nvSpPr>
        <p:spPr bwMode="auto">
          <a:xfrm>
            <a:off x="11413506" y="6356357"/>
            <a:ext cx="559118" cy="365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3DB36A0B-D976-3688-9DE5-DBAEF71DCDE5}" type="slidenum">
              <a:rPr lang="ru-RU"/>
              <a:t/>
            </a:fld>
            <a:endParaRPr/>
          </a:p>
        </p:txBody>
      </p:sp>
      <p:sp>
        <p:nvSpPr>
          <p:cNvPr id="493529803" name="Google Shape;877;p18"/>
          <p:cNvSpPr txBox="1">
            <a:spLocks noGrp="1"/>
          </p:cNvSpPr>
          <p:nvPr>
            <p:ph type="title"/>
          </p:nvPr>
        </p:nvSpPr>
        <p:spPr bwMode="auto">
          <a:xfrm>
            <a:off x="1994302" y="421225"/>
            <a:ext cx="9862732" cy="376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b" anchorCtr="0">
            <a:noAutofit/>
          </a:bodyPr>
          <a:lstStyle/>
          <a:p>
            <a:pPr marL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  <a:defRPr/>
            </a:pPr>
            <a:r>
              <a:rPr/>
              <a:t>Функционал веб приложения</a:t>
            </a:r>
            <a:r>
              <a:rPr>
                <a:latin typeface="Montserrat"/>
                <a:ea typeface="Montserrat"/>
                <a:cs typeface="Montserrat"/>
              </a:rPr>
              <a:t> </a:t>
            </a:r>
            <a:r>
              <a:rPr lang="en-US" sz="2000" b="1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рекрутера</a:t>
            </a:r>
            <a:endParaRPr>
              <a:latin typeface="Montserrat"/>
              <a:ea typeface="Montserrat"/>
              <a:cs typeface="Montserrat"/>
            </a:endParaRPr>
          </a:p>
        </p:txBody>
      </p:sp>
      <p:sp>
        <p:nvSpPr>
          <p:cNvPr id="596778984" name="Google Shape;878;p18"/>
          <p:cNvSpPr txBox="1">
            <a:spLocks noGrp="1"/>
          </p:cNvSpPr>
          <p:nvPr>
            <p:ph type="body" idx="1"/>
          </p:nvPr>
        </p:nvSpPr>
        <p:spPr bwMode="auto">
          <a:xfrm>
            <a:off x="8590066" y="4497733"/>
            <a:ext cx="3340656" cy="54357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t" anchorCtr="0">
            <a:normAutofit/>
          </a:bodyPr>
          <a:lstStyle/>
          <a:p>
            <a:pPr marL="144687" lvl="0" indent="-5248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pPr>
            <a:r>
              <a:rPr sz="1800"/>
              <a:t>Кандидаты</a:t>
            </a:r>
            <a:endParaRPr sz="1800"/>
          </a:p>
        </p:txBody>
      </p:sp>
      <p:pic>
        <p:nvPicPr>
          <p:cNvPr id="859649178" name="Рисунок 859649177"/>
          <p:cNvPicPr>
            <a:picLocks noChangeAspect="1" noGrp="1"/>
          </p:cNvPicPr>
          <p:nvPr>
            <p:ph type="pic" idx="3"/>
          </p:nvPr>
        </p:nvPicPr>
        <p:blipFill>
          <a:blip r:embed="rId2"/>
          <a:stretch/>
        </p:blipFill>
        <p:spPr bwMode="auto">
          <a:xfrm>
            <a:off x="269310" y="1435786"/>
            <a:ext cx="8303417" cy="5069787"/>
          </a:xfrm>
          <a:prstGeom prst="rect">
            <a:avLst/>
          </a:prstGeom>
          <a:ln>
            <a:noFill/>
          </a:ln>
          <a:effectLst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613664790" name="Google Shape;830;p18"/>
          <p:cNvGrpSpPr/>
          <p:nvPr/>
        </p:nvGrpSpPr>
        <p:grpSpPr bwMode="auto">
          <a:xfrm>
            <a:off x="258608" y="976643"/>
            <a:ext cx="8304087" cy="5492518"/>
            <a:chOff x="0" y="0"/>
            <a:chExt cx="8304087" cy="5492518"/>
          </a:xfrm>
        </p:grpSpPr>
        <p:grpSp>
          <p:nvGrpSpPr>
            <p:cNvPr id="326587762" name="Google Shape;831;p18"/>
            <p:cNvGrpSpPr/>
            <p:nvPr/>
          </p:nvGrpSpPr>
          <p:grpSpPr bwMode="auto">
            <a:xfrm>
              <a:off x="0" y="0"/>
              <a:ext cx="8304087" cy="5492518"/>
              <a:chOff x="0" y="0"/>
              <a:chExt cx="8304087" cy="5492518"/>
            </a:xfrm>
          </p:grpSpPr>
          <p:sp>
            <p:nvSpPr>
              <p:cNvPr id="2085663283" name="Google Shape;832;p18"/>
              <p:cNvSpPr/>
              <p:nvPr/>
            </p:nvSpPr>
            <p:spPr bwMode="auto">
              <a:xfrm>
                <a:off x="2670" y="0"/>
                <a:ext cx="8301415" cy="5492518"/>
              </a:xfrm>
              <a:prstGeom prst="roundRect">
                <a:avLst>
                  <a:gd name="adj" fmla="val 1292"/>
                </a:avLst>
              </a:prstGeom>
              <a:solidFill>
                <a:srgbClr val="201E42">
                  <a:alpha val="49803"/>
                </a:srgbClr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2034786218" name="Google Shape;833;p18"/>
              <p:cNvSpPr/>
              <p:nvPr/>
            </p:nvSpPr>
            <p:spPr bwMode="auto">
              <a:xfrm>
                <a:off x="0" y="407310"/>
                <a:ext cx="8301416" cy="388796"/>
              </a:xfrm>
              <a:prstGeom prst="rect">
                <a:avLst/>
              </a:prstGeom>
              <a:solidFill>
                <a:srgbClr val="160928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207598023" name="Google Shape;834;p18"/>
              <p:cNvSpPr/>
              <p:nvPr/>
            </p:nvSpPr>
            <p:spPr bwMode="auto">
              <a:xfrm>
                <a:off x="1231772" y="104913"/>
                <a:ext cx="3320565" cy="691193"/>
              </a:xfrm>
              <a:prstGeom prst="roundRect">
                <a:avLst>
                  <a:gd name="adj" fmla="val 11986"/>
                </a:avLst>
              </a:prstGeom>
              <a:solidFill>
                <a:srgbClr val="160928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407593825" name="Google Shape;835;p18"/>
              <p:cNvSpPr/>
              <p:nvPr/>
            </p:nvSpPr>
            <p:spPr bwMode="auto">
              <a:xfrm>
                <a:off x="135127" y="148111"/>
                <a:ext cx="117169" cy="117256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260081242" name="Google Shape;836;p18"/>
              <p:cNvSpPr/>
              <p:nvPr/>
            </p:nvSpPr>
            <p:spPr bwMode="auto">
              <a:xfrm>
                <a:off x="342663" y="148111"/>
                <a:ext cx="117169" cy="117256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2138069815" name="Google Shape;837;p18"/>
              <p:cNvSpPr/>
              <p:nvPr/>
            </p:nvSpPr>
            <p:spPr bwMode="auto">
              <a:xfrm>
                <a:off x="550197" y="148111"/>
                <a:ext cx="117169" cy="117256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363149198" name="Google Shape;838;p18"/>
              <p:cNvSpPr/>
              <p:nvPr/>
            </p:nvSpPr>
            <p:spPr bwMode="auto">
              <a:xfrm>
                <a:off x="1440073" y="481366"/>
                <a:ext cx="6236784" cy="246854"/>
              </a:xfrm>
              <a:prstGeom prst="rect">
                <a:avLst/>
              </a:prstGeom>
              <a:solidFill>
                <a:srgbClr val="FFFFFF"/>
              </a:solidFill>
              <a:ln w="25400" cap="flat" cmpd="sng">
                <a:solidFill>
                  <a:srgbClr val="B3B3B3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grpSp>
            <p:nvGrpSpPr>
              <p:cNvPr id="1900025757" name="Google Shape;839;p18"/>
              <p:cNvGrpSpPr/>
              <p:nvPr/>
            </p:nvGrpSpPr>
            <p:grpSpPr bwMode="auto">
              <a:xfrm>
                <a:off x="7901371" y="104913"/>
                <a:ext cx="189808" cy="191093"/>
                <a:chOff x="0" y="0"/>
                <a:chExt cx="189808" cy="191093"/>
              </a:xfrm>
            </p:grpSpPr>
            <p:sp>
              <p:nvSpPr>
                <p:cNvPr id="341318422" name="Google Shape;840;p18"/>
                <p:cNvSpPr/>
                <p:nvPr/>
              </p:nvSpPr>
              <p:spPr bwMode="auto">
                <a:xfrm>
                  <a:off x="0" y="0"/>
                  <a:ext cx="47581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2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311175662" name="Google Shape;841;p18"/>
                <p:cNvSpPr/>
                <p:nvPr/>
              </p:nvSpPr>
              <p:spPr bwMode="auto">
                <a:xfrm>
                  <a:off x="0" y="71686"/>
                  <a:ext cx="47581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1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338144486" name="Google Shape;842;p18"/>
                <p:cNvSpPr/>
                <p:nvPr/>
              </p:nvSpPr>
              <p:spPr bwMode="auto">
                <a:xfrm>
                  <a:off x="0" y="143163"/>
                  <a:ext cx="47581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2" y="193"/>
                        <a:pt x="193" y="182"/>
                        <a:pt x="193" y="169"/>
                      </a:cubicBezTo>
                      <a:cubicBezTo>
                        <a:pt x="193" y="25"/>
                        <a:pt x="193" y="25"/>
                        <a:pt x="193" y="25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592258225" name="Google Shape;843;p18"/>
                <p:cNvSpPr/>
                <p:nvPr/>
              </p:nvSpPr>
              <p:spPr bwMode="auto">
                <a:xfrm>
                  <a:off x="71268" y="0"/>
                  <a:ext cx="47270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695732007" name="Google Shape;844;p18"/>
                <p:cNvSpPr/>
                <p:nvPr/>
              </p:nvSpPr>
              <p:spPr bwMode="auto">
                <a:xfrm>
                  <a:off x="71268" y="71686"/>
                  <a:ext cx="47270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520481169" name="Google Shape;845;p18"/>
                <p:cNvSpPr/>
                <p:nvPr/>
              </p:nvSpPr>
              <p:spPr bwMode="auto">
                <a:xfrm>
                  <a:off x="71268" y="143163"/>
                  <a:ext cx="47270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145684164" name="Google Shape;846;p18"/>
                <p:cNvSpPr/>
                <p:nvPr/>
              </p:nvSpPr>
              <p:spPr bwMode="auto">
                <a:xfrm>
                  <a:off x="142434" y="0"/>
                  <a:ext cx="47373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67709170" name="Google Shape;847;p18"/>
                <p:cNvSpPr/>
                <p:nvPr/>
              </p:nvSpPr>
              <p:spPr bwMode="auto">
                <a:xfrm>
                  <a:off x="142434" y="71686"/>
                  <a:ext cx="47373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944237642" name="Google Shape;848;p18"/>
                <p:cNvSpPr/>
                <p:nvPr/>
              </p:nvSpPr>
              <p:spPr bwMode="auto">
                <a:xfrm>
                  <a:off x="142434" y="143163"/>
                  <a:ext cx="47373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0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</p:grpSp>
          <p:sp>
            <p:nvSpPr>
              <p:cNvPr id="1468615328" name="Google Shape;849;p18"/>
              <p:cNvSpPr/>
              <p:nvPr/>
            </p:nvSpPr>
            <p:spPr bwMode="auto">
              <a:xfrm rot="5399976">
                <a:off x="7904684" y="519237"/>
                <a:ext cx="179501" cy="158331"/>
              </a:xfrm>
              <a:custGeom>
                <a:avLst/>
                <a:gdLst/>
                <a:ahLst/>
                <a:cxnLst/>
                <a:rect l="l" t="t" r="r" b="b"/>
                <a:pathLst>
                  <a:path w="896" h="784" fill="norm" stroke="1" extrusionOk="0">
                    <a:moveTo>
                      <a:pt x="504" y="0"/>
                    </a:moveTo>
                    <a:cubicBezTo>
                      <a:pt x="307" y="0"/>
                      <a:pt x="144" y="146"/>
                      <a:pt x="116" y="336"/>
                    </a:cubicBezTo>
                    <a:cubicBezTo>
                      <a:pt x="0" y="336"/>
                      <a:pt x="0" y="336"/>
                      <a:pt x="0" y="336"/>
                    </a:cubicBezTo>
                    <a:cubicBezTo>
                      <a:pt x="168" y="560"/>
                      <a:pt x="168" y="560"/>
                      <a:pt x="168" y="560"/>
                    </a:cubicBezTo>
                    <a:cubicBezTo>
                      <a:pt x="336" y="336"/>
                      <a:pt x="336" y="336"/>
                      <a:pt x="336" y="336"/>
                    </a:cubicBezTo>
                    <a:cubicBezTo>
                      <a:pt x="230" y="336"/>
                      <a:pt x="230" y="336"/>
                      <a:pt x="230" y="336"/>
                    </a:cubicBezTo>
                    <a:cubicBezTo>
                      <a:pt x="256" y="208"/>
                      <a:pt x="369" y="112"/>
                      <a:pt x="504" y="112"/>
                    </a:cubicBezTo>
                    <a:cubicBezTo>
                      <a:pt x="658" y="112"/>
                      <a:pt x="784" y="238"/>
                      <a:pt x="784" y="392"/>
                    </a:cubicBezTo>
                    <a:cubicBezTo>
                      <a:pt x="784" y="546"/>
                      <a:pt x="658" y="672"/>
                      <a:pt x="504" y="672"/>
                    </a:cubicBezTo>
                    <a:cubicBezTo>
                      <a:pt x="504" y="784"/>
                      <a:pt x="504" y="784"/>
                      <a:pt x="504" y="784"/>
                    </a:cubicBezTo>
                    <a:cubicBezTo>
                      <a:pt x="721" y="784"/>
                      <a:pt x="896" y="609"/>
                      <a:pt x="896" y="392"/>
                    </a:cubicBezTo>
                    <a:cubicBezTo>
                      <a:pt x="896" y="175"/>
                      <a:pt x="721" y="0"/>
                      <a:pt x="504" y="0"/>
                    </a:cubicBezTo>
                    <a:close/>
                  </a:path>
                </a:pathLst>
              </a:custGeom>
              <a:solidFill>
                <a:srgbClr val="7F7F7F"/>
              </a:solidFill>
              <a:ln>
                <a:noFill/>
              </a:ln>
            </p:spPr>
            <p:txBody>
              <a:bodyPr spcFirstLastPara="1" wrap="square" lIns="91423" tIns="45699" rIns="91423" bIns="45699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250762743" name="Google Shape;850;p18"/>
              <p:cNvSpPr/>
              <p:nvPr/>
            </p:nvSpPr>
            <p:spPr bwMode="auto">
              <a:xfrm>
                <a:off x="767852" y="148111"/>
                <a:ext cx="117169" cy="117256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</p:grpSp>
        <p:sp>
          <p:nvSpPr>
            <p:cNvPr id="1866554292" name="Google Shape;851;p18"/>
            <p:cNvSpPr txBox="1"/>
            <p:nvPr/>
          </p:nvSpPr>
          <p:spPr bwMode="auto">
            <a:xfrm>
              <a:off x="1666420" y="371835"/>
              <a:ext cx="1947830" cy="39655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3" tIns="45699" rIns="91423" bIns="45699" anchor="t" anchorCtr="0">
              <a:spAutoFit/>
            </a:bodyPr>
            <a:lstStyle/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ru-RU" sz="10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</a:rPr>
                <a:t>www.lider.com</a:t>
              </a:r>
              <a:endParaRPr/>
            </a:p>
          </p:txBody>
        </p:sp>
        <p:sp>
          <p:nvSpPr>
            <p:cNvPr id="2116484461" name="Google Shape;852;p18"/>
            <p:cNvSpPr/>
            <p:nvPr/>
          </p:nvSpPr>
          <p:spPr bwMode="auto">
            <a:xfrm>
              <a:off x="1518386" y="536701"/>
              <a:ext cx="140956" cy="142082"/>
            </a:xfrm>
            <a:custGeom>
              <a:avLst/>
              <a:gdLst/>
              <a:ahLst/>
              <a:cxnLst/>
              <a:rect l="l" t="t" r="r" b="b"/>
              <a:pathLst>
                <a:path w="636" h="636" fill="norm" stroke="1" extrusionOk="0">
                  <a:moveTo>
                    <a:pt x="318" y="0"/>
                  </a:moveTo>
                  <a:cubicBezTo>
                    <a:pt x="142" y="0"/>
                    <a:pt x="0" y="142"/>
                    <a:pt x="0" y="318"/>
                  </a:cubicBezTo>
                  <a:cubicBezTo>
                    <a:pt x="0" y="494"/>
                    <a:pt x="142" y="636"/>
                    <a:pt x="318" y="636"/>
                  </a:cubicBezTo>
                  <a:cubicBezTo>
                    <a:pt x="494" y="636"/>
                    <a:pt x="636" y="494"/>
                    <a:pt x="636" y="318"/>
                  </a:cubicBezTo>
                  <a:cubicBezTo>
                    <a:pt x="636" y="142"/>
                    <a:pt x="494" y="0"/>
                    <a:pt x="318" y="0"/>
                  </a:cubicBezTo>
                  <a:close/>
                  <a:moveTo>
                    <a:pt x="594" y="308"/>
                  </a:moveTo>
                  <a:cubicBezTo>
                    <a:pt x="471" y="308"/>
                    <a:pt x="471" y="308"/>
                    <a:pt x="471" y="308"/>
                  </a:cubicBezTo>
                  <a:cubicBezTo>
                    <a:pt x="470" y="262"/>
                    <a:pt x="462" y="219"/>
                    <a:pt x="448" y="179"/>
                  </a:cubicBezTo>
                  <a:cubicBezTo>
                    <a:pt x="476" y="168"/>
                    <a:pt x="501" y="152"/>
                    <a:pt x="525" y="134"/>
                  </a:cubicBezTo>
                  <a:cubicBezTo>
                    <a:pt x="566" y="181"/>
                    <a:pt x="592" y="241"/>
                    <a:pt x="594" y="308"/>
                  </a:cubicBezTo>
                  <a:close/>
                  <a:moveTo>
                    <a:pt x="307" y="594"/>
                  </a:moveTo>
                  <a:cubicBezTo>
                    <a:pt x="273" y="566"/>
                    <a:pt x="244" y="529"/>
                    <a:pt x="223" y="486"/>
                  </a:cubicBezTo>
                  <a:cubicBezTo>
                    <a:pt x="250" y="478"/>
                    <a:pt x="278" y="473"/>
                    <a:pt x="308" y="472"/>
                  </a:cubicBezTo>
                  <a:cubicBezTo>
                    <a:pt x="308" y="594"/>
                    <a:pt x="308" y="594"/>
                    <a:pt x="308" y="594"/>
                  </a:cubicBezTo>
                  <a:cubicBezTo>
                    <a:pt x="307" y="594"/>
                    <a:pt x="307" y="594"/>
                    <a:pt x="307" y="594"/>
                  </a:cubicBezTo>
                  <a:close/>
                  <a:moveTo>
                    <a:pt x="329" y="42"/>
                  </a:moveTo>
                  <a:cubicBezTo>
                    <a:pt x="368" y="74"/>
                    <a:pt x="400" y="117"/>
                    <a:pt x="421" y="167"/>
                  </a:cubicBezTo>
                  <a:cubicBezTo>
                    <a:pt x="392" y="177"/>
                    <a:pt x="361" y="183"/>
                    <a:pt x="328" y="184"/>
                  </a:cubicBezTo>
                  <a:cubicBezTo>
                    <a:pt x="328" y="42"/>
                    <a:pt x="328" y="42"/>
                    <a:pt x="328" y="42"/>
                  </a:cubicBezTo>
                  <a:cubicBezTo>
                    <a:pt x="329" y="42"/>
                    <a:pt x="329" y="42"/>
                    <a:pt x="329" y="42"/>
                  </a:cubicBezTo>
                  <a:close/>
                  <a:moveTo>
                    <a:pt x="363" y="45"/>
                  </a:moveTo>
                  <a:cubicBezTo>
                    <a:pt x="420" y="55"/>
                    <a:pt x="471" y="81"/>
                    <a:pt x="510" y="119"/>
                  </a:cubicBezTo>
                  <a:cubicBezTo>
                    <a:pt x="489" y="136"/>
                    <a:pt x="466" y="150"/>
                    <a:pt x="440" y="160"/>
                  </a:cubicBezTo>
                  <a:cubicBezTo>
                    <a:pt x="421" y="116"/>
                    <a:pt x="395" y="77"/>
                    <a:pt x="363" y="45"/>
                  </a:cubicBezTo>
                  <a:close/>
                  <a:moveTo>
                    <a:pt x="308" y="42"/>
                  </a:moveTo>
                  <a:cubicBezTo>
                    <a:pt x="308" y="184"/>
                    <a:pt x="308" y="184"/>
                    <a:pt x="308" y="184"/>
                  </a:cubicBezTo>
                  <a:cubicBezTo>
                    <a:pt x="275" y="183"/>
                    <a:pt x="244" y="177"/>
                    <a:pt x="215" y="167"/>
                  </a:cubicBezTo>
                  <a:cubicBezTo>
                    <a:pt x="236" y="117"/>
                    <a:pt x="268" y="74"/>
                    <a:pt x="307" y="42"/>
                  </a:cubicBezTo>
                  <a:cubicBezTo>
                    <a:pt x="307" y="42"/>
                    <a:pt x="307" y="42"/>
                    <a:pt x="308" y="42"/>
                  </a:cubicBezTo>
                  <a:close/>
                  <a:moveTo>
                    <a:pt x="196" y="160"/>
                  </a:moveTo>
                  <a:cubicBezTo>
                    <a:pt x="171" y="150"/>
                    <a:pt x="147" y="136"/>
                    <a:pt x="126" y="119"/>
                  </a:cubicBezTo>
                  <a:cubicBezTo>
                    <a:pt x="165" y="81"/>
                    <a:pt x="216" y="55"/>
                    <a:pt x="273" y="45"/>
                  </a:cubicBezTo>
                  <a:cubicBezTo>
                    <a:pt x="241" y="77"/>
                    <a:pt x="215" y="116"/>
                    <a:pt x="196" y="160"/>
                  </a:cubicBezTo>
                  <a:close/>
                  <a:moveTo>
                    <a:pt x="207" y="186"/>
                  </a:moveTo>
                  <a:cubicBezTo>
                    <a:pt x="239" y="197"/>
                    <a:pt x="273" y="204"/>
                    <a:pt x="308" y="205"/>
                  </a:cubicBezTo>
                  <a:cubicBezTo>
                    <a:pt x="308" y="308"/>
                    <a:pt x="308" y="308"/>
                    <a:pt x="308" y="308"/>
                  </a:cubicBezTo>
                  <a:cubicBezTo>
                    <a:pt x="185" y="308"/>
                    <a:pt x="185" y="308"/>
                    <a:pt x="185" y="308"/>
                  </a:cubicBezTo>
                  <a:cubicBezTo>
                    <a:pt x="186" y="265"/>
                    <a:pt x="194" y="224"/>
                    <a:pt x="207" y="186"/>
                  </a:cubicBezTo>
                  <a:close/>
                  <a:moveTo>
                    <a:pt x="308" y="328"/>
                  </a:moveTo>
                  <a:cubicBezTo>
                    <a:pt x="308" y="452"/>
                    <a:pt x="308" y="452"/>
                    <a:pt x="308" y="452"/>
                  </a:cubicBezTo>
                  <a:cubicBezTo>
                    <a:pt x="275" y="453"/>
                    <a:pt x="244" y="458"/>
                    <a:pt x="215" y="468"/>
                  </a:cubicBezTo>
                  <a:cubicBezTo>
                    <a:pt x="197" y="425"/>
                    <a:pt x="186" y="378"/>
                    <a:pt x="185" y="328"/>
                  </a:cubicBezTo>
                  <a:lnTo>
                    <a:pt x="308" y="328"/>
                  </a:lnTo>
                  <a:close/>
                  <a:moveTo>
                    <a:pt x="273" y="591"/>
                  </a:moveTo>
                  <a:cubicBezTo>
                    <a:pt x="222" y="582"/>
                    <a:pt x="176" y="560"/>
                    <a:pt x="138" y="528"/>
                  </a:cubicBezTo>
                  <a:cubicBezTo>
                    <a:pt x="158" y="514"/>
                    <a:pt x="180" y="502"/>
                    <a:pt x="204" y="493"/>
                  </a:cubicBezTo>
                  <a:cubicBezTo>
                    <a:pt x="222" y="531"/>
                    <a:pt x="245" y="563"/>
                    <a:pt x="273" y="591"/>
                  </a:cubicBezTo>
                  <a:close/>
                  <a:moveTo>
                    <a:pt x="328" y="594"/>
                  </a:moveTo>
                  <a:cubicBezTo>
                    <a:pt x="328" y="472"/>
                    <a:pt x="328" y="472"/>
                    <a:pt x="328" y="472"/>
                  </a:cubicBezTo>
                  <a:cubicBezTo>
                    <a:pt x="358" y="473"/>
                    <a:pt x="386" y="478"/>
                    <a:pt x="413" y="486"/>
                  </a:cubicBezTo>
                  <a:cubicBezTo>
                    <a:pt x="392" y="529"/>
                    <a:pt x="363" y="566"/>
                    <a:pt x="329" y="594"/>
                  </a:cubicBezTo>
                  <a:cubicBezTo>
                    <a:pt x="329" y="594"/>
                    <a:pt x="329" y="594"/>
                    <a:pt x="328" y="594"/>
                  </a:cubicBezTo>
                  <a:close/>
                  <a:moveTo>
                    <a:pt x="432" y="493"/>
                  </a:moveTo>
                  <a:cubicBezTo>
                    <a:pt x="456" y="502"/>
                    <a:pt x="478" y="514"/>
                    <a:pt x="498" y="528"/>
                  </a:cubicBezTo>
                  <a:cubicBezTo>
                    <a:pt x="460" y="560"/>
                    <a:pt x="414" y="582"/>
                    <a:pt x="363" y="591"/>
                  </a:cubicBezTo>
                  <a:cubicBezTo>
                    <a:pt x="391" y="563"/>
                    <a:pt x="414" y="531"/>
                    <a:pt x="432" y="493"/>
                  </a:cubicBezTo>
                  <a:close/>
                  <a:moveTo>
                    <a:pt x="421" y="468"/>
                  </a:moveTo>
                  <a:cubicBezTo>
                    <a:pt x="392" y="458"/>
                    <a:pt x="361" y="453"/>
                    <a:pt x="328" y="452"/>
                  </a:cubicBezTo>
                  <a:cubicBezTo>
                    <a:pt x="328" y="328"/>
                    <a:pt x="328" y="328"/>
                    <a:pt x="328" y="328"/>
                  </a:cubicBezTo>
                  <a:cubicBezTo>
                    <a:pt x="451" y="328"/>
                    <a:pt x="451" y="328"/>
                    <a:pt x="451" y="328"/>
                  </a:cubicBezTo>
                  <a:cubicBezTo>
                    <a:pt x="450" y="378"/>
                    <a:pt x="439" y="425"/>
                    <a:pt x="421" y="468"/>
                  </a:cubicBezTo>
                  <a:close/>
                  <a:moveTo>
                    <a:pt x="328" y="308"/>
                  </a:moveTo>
                  <a:cubicBezTo>
                    <a:pt x="328" y="205"/>
                    <a:pt x="328" y="205"/>
                    <a:pt x="328" y="205"/>
                  </a:cubicBezTo>
                  <a:cubicBezTo>
                    <a:pt x="363" y="204"/>
                    <a:pt x="397" y="197"/>
                    <a:pt x="429" y="186"/>
                  </a:cubicBezTo>
                  <a:cubicBezTo>
                    <a:pt x="442" y="224"/>
                    <a:pt x="450" y="265"/>
                    <a:pt x="451" y="308"/>
                  </a:cubicBezTo>
                  <a:lnTo>
                    <a:pt x="328" y="308"/>
                  </a:lnTo>
                  <a:close/>
                  <a:moveTo>
                    <a:pt x="111" y="134"/>
                  </a:moveTo>
                  <a:cubicBezTo>
                    <a:pt x="135" y="152"/>
                    <a:pt x="160" y="168"/>
                    <a:pt x="188" y="179"/>
                  </a:cubicBezTo>
                  <a:cubicBezTo>
                    <a:pt x="174" y="219"/>
                    <a:pt x="166" y="262"/>
                    <a:pt x="165" y="308"/>
                  </a:cubicBezTo>
                  <a:cubicBezTo>
                    <a:pt x="42" y="308"/>
                    <a:pt x="42" y="308"/>
                    <a:pt x="42" y="308"/>
                  </a:cubicBezTo>
                  <a:cubicBezTo>
                    <a:pt x="44" y="241"/>
                    <a:pt x="70" y="181"/>
                    <a:pt x="111" y="134"/>
                  </a:cubicBezTo>
                  <a:close/>
                  <a:moveTo>
                    <a:pt x="42" y="328"/>
                  </a:moveTo>
                  <a:cubicBezTo>
                    <a:pt x="165" y="328"/>
                    <a:pt x="165" y="328"/>
                    <a:pt x="165" y="328"/>
                  </a:cubicBezTo>
                  <a:cubicBezTo>
                    <a:pt x="166" y="381"/>
                    <a:pt x="177" y="430"/>
                    <a:pt x="195" y="475"/>
                  </a:cubicBezTo>
                  <a:cubicBezTo>
                    <a:pt x="169" y="485"/>
                    <a:pt x="145" y="498"/>
                    <a:pt x="123" y="514"/>
                  </a:cubicBezTo>
                  <a:cubicBezTo>
                    <a:pt x="75" y="466"/>
                    <a:pt x="44" y="401"/>
                    <a:pt x="42" y="328"/>
                  </a:cubicBezTo>
                  <a:close/>
                  <a:moveTo>
                    <a:pt x="513" y="514"/>
                  </a:moveTo>
                  <a:cubicBezTo>
                    <a:pt x="491" y="498"/>
                    <a:pt x="467" y="485"/>
                    <a:pt x="441" y="475"/>
                  </a:cubicBezTo>
                  <a:cubicBezTo>
                    <a:pt x="459" y="430"/>
                    <a:pt x="470" y="381"/>
                    <a:pt x="471" y="328"/>
                  </a:cubicBezTo>
                  <a:cubicBezTo>
                    <a:pt x="594" y="328"/>
                    <a:pt x="594" y="328"/>
                    <a:pt x="594" y="328"/>
                  </a:cubicBezTo>
                  <a:cubicBezTo>
                    <a:pt x="592" y="401"/>
                    <a:pt x="561" y="466"/>
                    <a:pt x="513" y="514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spcFirstLastPara="1" wrap="square" lIns="91423" tIns="45699" rIns="91423" bIns="45699" anchor="t" anchorCtr="0">
              <a:noAutofit/>
            </a:bodyPr>
            <a:lstStyle/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800">
                <a:solidFill>
                  <a:schemeClr val="dk1"/>
                </a:solidFill>
                <a:latin typeface="Lato Light"/>
                <a:ea typeface="Lato Light"/>
                <a:cs typeface="Lato Light"/>
              </a:endParaRPr>
            </a:p>
          </p:txBody>
        </p:sp>
      </p:grpSp>
      <p:sp>
        <p:nvSpPr>
          <p:cNvPr id="1056787238" name="Google Shape;876;p18"/>
          <p:cNvSpPr txBox="1">
            <a:spLocks noGrp="1"/>
          </p:cNvSpPr>
          <p:nvPr>
            <p:ph type="sldNum" idx="12"/>
          </p:nvPr>
        </p:nvSpPr>
        <p:spPr bwMode="auto">
          <a:xfrm>
            <a:off x="11413506" y="6356357"/>
            <a:ext cx="559118" cy="365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1428A136-5E05-9C7E-3ECA-FB320E3BEE43}" type="slidenum">
              <a:rPr lang="ru-RU"/>
              <a:t/>
            </a:fld>
            <a:endParaRPr/>
          </a:p>
        </p:txBody>
      </p:sp>
      <p:sp>
        <p:nvSpPr>
          <p:cNvPr id="1421467787" name="Google Shape;877;p18"/>
          <p:cNvSpPr txBox="1">
            <a:spLocks noGrp="1"/>
          </p:cNvSpPr>
          <p:nvPr>
            <p:ph type="title"/>
          </p:nvPr>
        </p:nvSpPr>
        <p:spPr bwMode="auto">
          <a:xfrm>
            <a:off x="1994302" y="421225"/>
            <a:ext cx="9862732" cy="376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b" anchorCtr="0">
            <a:noAutofit/>
          </a:bodyPr>
          <a:lstStyle/>
          <a:p>
            <a:pPr marL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  <a:defRPr/>
            </a:pPr>
            <a:r>
              <a:rPr/>
              <a:t>Функционал веб приложения</a:t>
            </a:r>
            <a:r>
              <a:rPr>
                <a:latin typeface="Montserrat"/>
                <a:ea typeface="Montserrat"/>
                <a:cs typeface="Montserrat"/>
              </a:rPr>
              <a:t> </a:t>
            </a:r>
            <a:r>
              <a:rPr lang="en-US" sz="2000" b="1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рекрутера</a:t>
            </a:r>
            <a:endParaRPr>
              <a:latin typeface="Montserrat"/>
              <a:ea typeface="Montserrat"/>
              <a:cs typeface="Montserrat"/>
            </a:endParaRPr>
          </a:p>
        </p:txBody>
      </p:sp>
      <p:sp>
        <p:nvSpPr>
          <p:cNvPr id="124563159" name="Google Shape;878;p18"/>
          <p:cNvSpPr txBox="1">
            <a:spLocks noGrp="1"/>
          </p:cNvSpPr>
          <p:nvPr>
            <p:ph type="body" idx="1"/>
          </p:nvPr>
        </p:nvSpPr>
        <p:spPr bwMode="auto">
          <a:xfrm>
            <a:off x="8590066" y="4504963"/>
            <a:ext cx="3340656" cy="54357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t" anchorCtr="0">
            <a:normAutofit/>
          </a:bodyPr>
          <a:lstStyle/>
          <a:p>
            <a:pPr marL="144687" lvl="0" indent="-5248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pPr>
            <a:r>
              <a:rPr sz="1800"/>
              <a:t>ИИ </a:t>
            </a:r>
            <a:r>
              <a:rPr sz="1800"/>
              <a:t>анализ</a:t>
            </a:r>
            <a:r>
              <a:rPr sz="1800"/>
              <a:t> </a:t>
            </a:r>
            <a:r>
              <a:rPr sz="1800"/>
              <a:t>кандидатов</a:t>
            </a:r>
            <a:endParaRPr sz="1800"/>
          </a:p>
        </p:txBody>
      </p:sp>
      <p:pic>
        <p:nvPicPr>
          <p:cNvPr id="674472981" name="Рисунок 674472980"/>
          <p:cNvPicPr>
            <a:picLocks noChangeAspect="1" noGrp="1"/>
          </p:cNvPicPr>
          <p:nvPr>
            <p:ph type="pic" idx="3"/>
          </p:nvPr>
        </p:nvPicPr>
        <p:blipFill>
          <a:blip r:embed="rId2"/>
          <a:stretch/>
        </p:blipFill>
        <p:spPr bwMode="auto">
          <a:xfrm>
            <a:off x="269310" y="1435786"/>
            <a:ext cx="8303417" cy="5069787"/>
          </a:xfrm>
          <a:prstGeom prst="rect">
            <a:avLst/>
          </a:prstGeom>
          <a:ln>
            <a:noFill/>
          </a:ln>
          <a:effectLst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1719890824" name="Google Shape;830;p18"/>
          <p:cNvGrpSpPr/>
          <p:nvPr/>
        </p:nvGrpSpPr>
        <p:grpSpPr bwMode="auto">
          <a:xfrm>
            <a:off x="258608" y="976643"/>
            <a:ext cx="8304087" cy="5492518"/>
            <a:chOff x="0" y="0"/>
            <a:chExt cx="8304087" cy="5492518"/>
          </a:xfrm>
        </p:grpSpPr>
        <p:grpSp>
          <p:nvGrpSpPr>
            <p:cNvPr id="213501072" name="Google Shape;831;p18"/>
            <p:cNvGrpSpPr/>
            <p:nvPr/>
          </p:nvGrpSpPr>
          <p:grpSpPr bwMode="auto">
            <a:xfrm>
              <a:off x="0" y="0"/>
              <a:ext cx="8304087" cy="5492518"/>
              <a:chOff x="0" y="0"/>
              <a:chExt cx="8304087" cy="5492518"/>
            </a:xfrm>
          </p:grpSpPr>
          <p:sp>
            <p:nvSpPr>
              <p:cNvPr id="1828482800" name="Google Shape;832;p18"/>
              <p:cNvSpPr/>
              <p:nvPr/>
            </p:nvSpPr>
            <p:spPr bwMode="auto">
              <a:xfrm>
                <a:off x="2670" y="0"/>
                <a:ext cx="8301415" cy="5492518"/>
              </a:xfrm>
              <a:prstGeom prst="roundRect">
                <a:avLst>
                  <a:gd name="adj" fmla="val 1292"/>
                </a:avLst>
              </a:prstGeom>
              <a:solidFill>
                <a:srgbClr val="201E42">
                  <a:alpha val="49803"/>
                </a:srgbClr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905628413" name="Google Shape;833;p18"/>
              <p:cNvSpPr/>
              <p:nvPr/>
            </p:nvSpPr>
            <p:spPr bwMode="auto">
              <a:xfrm>
                <a:off x="0" y="407310"/>
                <a:ext cx="8301416" cy="388796"/>
              </a:xfrm>
              <a:prstGeom prst="rect">
                <a:avLst/>
              </a:prstGeom>
              <a:solidFill>
                <a:srgbClr val="160928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45788983" name="Google Shape;834;p18"/>
              <p:cNvSpPr/>
              <p:nvPr/>
            </p:nvSpPr>
            <p:spPr bwMode="auto">
              <a:xfrm>
                <a:off x="1231772" y="104913"/>
                <a:ext cx="3320565" cy="691193"/>
              </a:xfrm>
              <a:prstGeom prst="roundRect">
                <a:avLst>
                  <a:gd name="adj" fmla="val 11986"/>
                </a:avLst>
              </a:prstGeom>
              <a:solidFill>
                <a:srgbClr val="160928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618148172" name="Google Shape;835;p18"/>
              <p:cNvSpPr/>
              <p:nvPr/>
            </p:nvSpPr>
            <p:spPr bwMode="auto">
              <a:xfrm>
                <a:off x="135127" y="148111"/>
                <a:ext cx="117169" cy="117256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925324145" name="Google Shape;836;p18"/>
              <p:cNvSpPr/>
              <p:nvPr/>
            </p:nvSpPr>
            <p:spPr bwMode="auto">
              <a:xfrm>
                <a:off x="342663" y="148111"/>
                <a:ext cx="117169" cy="117256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517532922" name="Google Shape;837;p18"/>
              <p:cNvSpPr/>
              <p:nvPr/>
            </p:nvSpPr>
            <p:spPr bwMode="auto">
              <a:xfrm>
                <a:off x="550197" y="148111"/>
                <a:ext cx="117169" cy="117256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517007426" name="Google Shape;838;p18"/>
              <p:cNvSpPr/>
              <p:nvPr/>
            </p:nvSpPr>
            <p:spPr bwMode="auto">
              <a:xfrm>
                <a:off x="1440073" y="481366"/>
                <a:ext cx="6236784" cy="246854"/>
              </a:xfrm>
              <a:prstGeom prst="rect">
                <a:avLst/>
              </a:prstGeom>
              <a:solidFill>
                <a:srgbClr val="FFFFFF"/>
              </a:solidFill>
              <a:ln w="25400" cap="flat" cmpd="sng">
                <a:solidFill>
                  <a:srgbClr val="B3B3B3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grpSp>
            <p:nvGrpSpPr>
              <p:cNvPr id="1672462988" name="Google Shape;839;p18"/>
              <p:cNvGrpSpPr/>
              <p:nvPr/>
            </p:nvGrpSpPr>
            <p:grpSpPr bwMode="auto">
              <a:xfrm>
                <a:off x="7901371" y="104913"/>
                <a:ext cx="189808" cy="191093"/>
                <a:chOff x="0" y="0"/>
                <a:chExt cx="189808" cy="191093"/>
              </a:xfrm>
            </p:grpSpPr>
            <p:sp>
              <p:nvSpPr>
                <p:cNvPr id="1271022694" name="Google Shape;840;p18"/>
                <p:cNvSpPr/>
                <p:nvPr/>
              </p:nvSpPr>
              <p:spPr bwMode="auto">
                <a:xfrm>
                  <a:off x="0" y="0"/>
                  <a:ext cx="47581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2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344915489" name="Google Shape;841;p18"/>
                <p:cNvSpPr/>
                <p:nvPr/>
              </p:nvSpPr>
              <p:spPr bwMode="auto">
                <a:xfrm>
                  <a:off x="0" y="71686"/>
                  <a:ext cx="47581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1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081127654" name="Google Shape;842;p18"/>
                <p:cNvSpPr/>
                <p:nvPr/>
              </p:nvSpPr>
              <p:spPr bwMode="auto">
                <a:xfrm>
                  <a:off x="0" y="143163"/>
                  <a:ext cx="47581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2" y="193"/>
                        <a:pt x="193" y="182"/>
                        <a:pt x="193" y="169"/>
                      </a:cubicBezTo>
                      <a:cubicBezTo>
                        <a:pt x="193" y="25"/>
                        <a:pt x="193" y="25"/>
                        <a:pt x="193" y="25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82575212" name="Google Shape;843;p18"/>
                <p:cNvSpPr/>
                <p:nvPr/>
              </p:nvSpPr>
              <p:spPr bwMode="auto">
                <a:xfrm>
                  <a:off x="71268" y="0"/>
                  <a:ext cx="47270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539742545" name="Google Shape;844;p18"/>
                <p:cNvSpPr/>
                <p:nvPr/>
              </p:nvSpPr>
              <p:spPr bwMode="auto">
                <a:xfrm>
                  <a:off x="71268" y="71686"/>
                  <a:ext cx="47270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9112655" name="Google Shape;845;p18"/>
                <p:cNvSpPr/>
                <p:nvPr/>
              </p:nvSpPr>
              <p:spPr bwMode="auto">
                <a:xfrm>
                  <a:off x="71268" y="143163"/>
                  <a:ext cx="47270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570558297" name="Google Shape;846;p18"/>
                <p:cNvSpPr/>
                <p:nvPr/>
              </p:nvSpPr>
              <p:spPr bwMode="auto">
                <a:xfrm>
                  <a:off x="142434" y="0"/>
                  <a:ext cx="47373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325973383" name="Google Shape;847;p18"/>
                <p:cNvSpPr/>
                <p:nvPr/>
              </p:nvSpPr>
              <p:spPr bwMode="auto">
                <a:xfrm>
                  <a:off x="142434" y="71686"/>
                  <a:ext cx="47373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822256533" name="Google Shape;848;p18"/>
                <p:cNvSpPr/>
                <p:nvPr/>
              </p:nvSpPr>
              <p:spPr bwMode="auto">
                <a:xfrm>
                  <a:off x="142434" y="143163"/>
                  <a:ext cx="47373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0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</p:grpSp>
          <p:sp>
            <p:nvSpPr>
              <p:cNvPr id="614258353" name="Google Shape;849;p18"/>
              <p:cNvSpPr/>
              <p:nvPr/>
            </p:nvSpPr>
            <p:spPr bwMode="auto">
              <a:xfrm rot="5399976">
                <a:off x="7904684" y="519237"/>
                <a:ext cx="179501" cy="158331"/>
              </a:xfrm>
              <a:custGeom>
                <a:avLst/>
                <a:gdLst/>
                <a:ahLst/>
                <a:cxnLst/>
                <a:rect l="l" t="t" r="r" b="b"/>
                <a:pathLst>
                  <a:path w="896" h="784" fill="norm" stroke="1" extrusionOk="0">
                    <a:moveTo>
                      <a:pt x="504" y="0"/>
                    </a:moveTo>
                    <a:cubicBezTo>
                      <a:pt x="307" y="0"/>
                      <a:pt x="144" y="146"/>
                      <a:pt x="116" y="336"/>
                    </a:cubicBezTo>
                    <a:cubicBezTo>
                      <a:pt x="0" y="336"/>
                      <a:pt x="0" y="336"/>
                      <a:pt x="0" y="336"/>
                    </a:cubicBezTo>
                    <a:cubicBezTo>
                      <a:pt x="168" y="560"/>
                      <a:pt x="168" y="560"/>
                      <a:pt x="168" y="560"/>
                    </a:cubicBezTo>
                    <a:cubicBezTo>
                      <a:pt x="336" y="336"/>
                      <a:pt x="336" y="336"/>
                      <a:pt x="336" y="336"/>
                    </a:cubicBezTo>
                    <a:cubicBezTo>
                      <a:pt x="230" y="336"/>
                      <a:pt x="230" y="336"/>
                      <a:pt x="230" y="336"/>
                    </a:cubicBezTo>
                    <a:cubicBezTo>
                      <a:pt x="256" y="208"/>
                      <a:pt x="369" y="112"/>
                      <a:pt x="504" y="112"/>
                    </a:cubicBezTo>
                    <a:cubicBezTo>
                      <a:pt x="658" y="112"/>
                      <a:pt x="784" y="238"/>
                      <a:pt x="784" y="392"/>
                    </a:cubicBezTo>
                    <a:cubicBezTo>
                      <a:pt x="784" y="546"/>
                      <a:pt x="658" y="672"/>
                      <a:pt x="504" y="672"/>
                    </a:cubicBezTo>
                    <a:cubicBezTo>
                      <a:pt x="504" y="784"/>
                      <a:pt x="504" y="784"/>
                      <a:pt x="504" y="784"/>
                    </a:cubicBezTo>
                    <a:cubicBezTo>
                      <a:pt x="721" y="784"/>
                      <a:pt x="896" y="609"/>
                      <a:pt x="896" y="392"/>
                    </a:cubicBezTo>
                    <a:cubicBezTo>
                      <a:pt x="896" y="175"/>
                      <a:pt x="721" y="0"/>
                      <a:pt x="504" y="0"/>
                    </a:cubicBezTo>
                    <a:close/>
                  </a:path>
                </a:pathLst>
              </a:custGeom>
              <a:solidFill>
                <a:srgbClr val="7F7F7F"/>
              </a:solidFill>
              <a:ln>
                <a:noFill/>
              </a:ln>
            </p:spPr>
            <p:txBody>
              <a:bodyPr spcFirstLastPara="1" wrap="square" lIns="91423" tIns="45699" rIns="91423" bIns="45699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511002411" name="Google Shape;850;p18"/>
              <p:cNvSpPr/>
              <p:nvPr/>
            </p:nvSpPr>
            <p:spPr bwMode="auto">
              <a:xfrm>
                <a:off x="767852" y="148111"/>
                <a:ext cx="117169" cy="117256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</p:grpSp>
        <p:sp>
          <p:nvSpPr>
            <p:cNvPr id="1343436354" name="Google Shape;851;p18"/>
            <p:cNvSpPr txBox="1"/>
            <p:nvPr/>
          </p:nvSpPr>
          <p:spPr bwMode="auto">
            <a:xfrm>
              <a:off x="1666420" y="371835"/>
              <a:ext cx="1947830" cy="39655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3" tIns="45699" rIns="91423" bIns="45699" anchor="t" anchorCtr="0">
              <a:spAutoFit/>
            </a:bodyPr>
            <a:lstStyle/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ru-RU" sz="10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</a:rPr>
                <a:t>www.lider.com</a:t>
              </a:r>
              <a:endParaRPr/>
            </a:p>
          </p:txBody>
        </p:sp>
        <p:sp>
          <p:nvSpPr>
            <p:cNvPr id="1199138708" name="Google Shape;852;p18"/>
            <p:cNvSpPr/>
            <p:nvPr/>
          </p:nvSpPr>
          <p:spPr bwMode="auto">
            <a:xfrm>
              <a:off x="1518386" y="536701"/>
              <a:ext cx="140956" cy="142082"/>
            </a:xfrm>
            <a:custGeom>
              <a:avLst/>
              <a:gdLst/>
              <a:ahLst/>
              <a:cxnLst/>
              <a:rect l="l" t="t" r="r" b="b"/>
              <a:pathLst>
                <a:path w="636" h="636" fill="norm" stroke="1" extrusionOk="0">
                  <a:moveTo>
                    <a:pt x="318" y="0"/>
                  </a:moveTo>
                  <a:cubicBezTo>
                    <a:pt x="142" y="0"/>
                    <a:pt x="0" y="142"/>
                    <a:pt x="0" y="318"/>
                  </a:cubicBezTo>
                  <a:cubicBezTo>
                    <a:pt x="0" y="494"/>
                    <a:pt x="142" y="636"/>
                    <a:pt x="318" y="636"/>
                  </a:cubicBezTo>
                  <a:cubicBezTo>
                    <a:pt x="494" y="636"/>
                    <a:pt x="636" y="494"/>
                    <a:pt x="636" y="318"/>
                  </a:cubicBezTo>
                  <a:cubicBezTo>
                    <a:pt x="636" y="142"/>
                    <a:pt x="494" y="0"/>
                    <a:pt x="318" y="0"/>
                  </a:cubicBezTo>
                  <a:close/>
                  <a:moveTo>
                    <a:pt x="594" y="308"/>
                  </a:moveTo>
                  <a:cubicBezTo>
                    <a:pt x="471" y="308"/>
                    <a:pt x="471" y="308"/>
                    <a:pt x="471" y="308"/>
                  </a:cubicBezTo>
                  <a:cubicBezTo>
                    <a:pt x="470" y="262"/>
                    <a:pt x="462" y="219"/>
                    <a:pt x="448" y="179"/>
                  </a:cubicBezTo>
                  <a:cubicBezTo>
                    <a:pt x="476" y="168"/>
                    <a:pt x="501" y="152"/>
                    <a:pt x="525" y="134"/>
                  </a:cubicBezTo>
                  <a:cubicBezTo>
                    <a:pt x="566" y="181"/>
                    <a:pt x="592" y="241"/>
                    <a:pt x="594" y="308"/>
                  </a:cubicBezTo>
                  <a:close/>
                  <a:moveTo>
                    <a:pt x="307" y="594"/>
                  </a:moveTo>
                  <a:cubicBezTo>
                    <a:pt x="273" y="566"/>
                    <a:pt x="244" y="529"/>
                    <a:pt x="223" y="486"/>
                  </a:cubicBezTo>
                  <a:cubicBezTo>
                    <a:pt x="250" y="478"/>
                    <a:pt x="278" y="473"/>
                    <a:pt x="308" y="472"/>
                  </a:cubicBezTo>
                  <a:cubicBezTo>
                    <a:pt x="308" y="594"/>
                    <a:pt x="308" y="594"/>
                    <a:pt x="308" y="594"/>
                  </a:cubicBezTo>
                  <a:cubicBezTo>
                    <a:pt x="307" y="594"/>
                    <a:pt x="307" y="594"/>
                    <a:pt x="307" y="594"/>
                  </a:cubicBezTo>
                  <a:close/>
                  <a:moveTo>
                    <a:pt x="329" y="42"/>
                  </a:moveTo>
                  <a:cubicBezTo>
                    <a:pt x="368" y="74"/>
                    <a:pt x="400" y="117"/>
                    <a:pt x="421" y="167"/>
                  </a:cubicBezTo>
                  <a:cubicBezTo>
                    <a:pt x="392" y="177"/>
                    <a:pt x="361" y="183"/>
                    <a:pt x="328" y="184"/>
                  </a:cubicBezTo>
                  <a:cubicBezTo>
                    <a:pt x="328" y="42"/>
                    <a:pt x="328" y="42"/>
                    <a:pt x="328" y="42"/>
                  </a:cubicBezTo>
                  <a:cubicBezTo>
                    <a:pt x="329" y="42"/>
                    <a:pt x="329" y="42"/>
                    <a:pt x="329" y="42"/>
                  </a:cubicBezTo>
                  <a:close/>
                  <a:moveTo>
                    <a:pt x="363" y="45"/>
                  </a:moveTo>
                  <a:cubicBezTo>
                    <a:pt x="420" y="55"/>
                    <a:pt x="471" y="81"/>
                    <a:pt x="510" y="119"/>
                  </a:cubicBezTo>
                  <a:cubicBezTo>
                    <a:pt x="489" y="136"/>
                    <a:pt x="466" y="150"/>
                    <a:pt x="440" y="160"/>
                  </a:cubicBezTo>
                  <a:cubicBezTo>
                    <a:pt x="421" y="116"/>
                    <a:pt x="395" y="77"/>
                    <a:pt x="363" y="45"/>
                  </a:cubicBezTo>
                  <a:close/>
                  <a:moveTo>
                    <a:pt x="308" y="42"/>
                  </a:moveTo>
                  <a:cubicBezTo>
                    <a:pt x="308" y="184"/>
                    <a:pt x="308" y="184"/>
                    <a:pt x="308" y="184"/>
                  </a:cubicBezTo>
                  <a:cubicBezTo>
                    <a:pt x="275" y="183"/>
                    <a:pt x="244" y="177"/>
                    <a:pt x="215" y="167"/>
                  </a:cubicBezTo>
                  <a:cubicBezTo>
                    <a:pt x="236" y="117"/>
                    <a:pt x="268" y="74"/>
                    <a:pt x="307" y="42"/>
                  </a:cubicBezTo>
                  <a:cubicBezTo>
                    <a:pt x="307" y="42"/>
                    <a:pt x="307" y="42"/>
                    <a:pt x="308" y="42"/>
                  </a:cubicBezTo>
                  <a:close/>
                  <a:moveTo>
                    <a:pt x="196" y="160"/>
                  </a:moveTo>
                  <a:cubicBezTo>
                    <a:pt x="171" y="150"/>
                    <a:pt x="147" y="136"/>
                    <a:pt x="126" y="119"/>
                  </a:cubicBezTo>
                  <a:cubicBezTo>
                    <a:pt x="165" y="81"/>
                    <a:pt x="216" y="55"/>
                    <a:pt x="273" y="45"/>
                  </a:cubicBezTo>
                  <a:cubicBezTo>
                    <a:pt x="241" y="77"/>
                    <a:pt x="215" y="116"/>
                    <a:pt x="196" y="160"/>
                  </a:cubicBezTo>
                  <a:close/>
                  <a:moveTo>
                    <a:pt x="207" y="186"/>
                  </a:moveTo>
                  <a:cubicBezTo>
                    <a:pt x="239" y="197"/>
                    <a:pt x="273" y="204"/>
                    <a:pt x="308" y="205"/>
                  </a:cubicBezTo>
                  <a:cubicBezTo>
                    <a:pt x="308" y="308"/>
                    <a:pt x="308" y="308"/>
                    <a:pt x="308" y="308"/>
                  </a:cubicBezTo>
                  <a:cubicBezTo>
                    <a:pt x="185" y="308"/>
                    <a:pt x="185" y="308"/>
                    <a:pt x="185" y="308"/>
                  </a:cubicBezTo>
                  <a:cubicBezTo>
                    <a:pt x="186" y="265"/>
                    <a:pt x="194" y="224"/>
                    <a:pt x="207" y="186"/>
                  </a:cubicBezTo>
                  <a:close/>
                  <a:moveTo>
                    <a:pt x="308" y="328"/>
                  </a:moveTo>
                  <a:cubicBezTo>
                    <a:pt x="308" y="452"/>
                    <a:pt x="308" y="452"/>
                    <a:pt x="308" y="452"/>
                  </a:cubicBezTo>
                  <a:cubicBezTo>
                    <a:pt x="275" y="453"/>
                    <a:pt x="244" y="458"/>
                    <a:pt x="215" y="468"/>
                  </a:cubicBezTo>
                  <a:cubicBezTo>
                    <a:pt x="197" y="425"/>
                    <a:pt x="186" y="378"/>
                    <a:pt x="185" y="328"/>
                  </a:cubicBezTo>
                  <a:lnTo>
                    <a:pt x="308" y="328"/>
                  </a:lnTo>
                  <a:close/>
                  <a:moveTo>
                    <a:pt x="273" y="591"/>
                  </a:moveTo>
                  <a:cubicBezTo>
                    <a:pt x="222" y="582"/>
                    <a:pt x="176" y="560"/>
                    <a:pt x="138" y="528"/>
                  </a:cubicBezTo>
                  <a:cubicBezTo>
                    <a:pt x="158" y="514"/>
                    <a:pt x="180" y="502"/>
                    <a:pt x="204" y="493"/>
                  </a:cubicBezTo>
                  <a:cubicBezTo>
                    <a:pt x="222" y="531"/>
                    <a:pt x="245" y="563"/>
                    <a:pt x="273" y="591"/>
                  </a:cubicBezTo>
                  <a:close/>
                  <a:moveTo>
                    <a:pt x="328" y="594"/>
                  </a:moveTo>
                  <a:cubicBezTo>
                    <a:pt x="328" y="472"/>
                    <a:pt x="328" y="472"/>
                    <a:pt x="328" y="472"/>
                  </a:cubicBezTo>
                  <a:cubicBezTo>
                    <a:pt x="358" y="473"/>
                    <a:pt x="386" y="478"/>
                    <a:pt x="413" y="486"/>
                  </a:cubicBezTo>
                  <a:cubicBezTo>
                    <a:pt x="392" y="529"/>
                    <a:pt x="363" y="566"/>
                    <a:pt x="329" y="594"/>
                  </a:cubicBezTo>
                  <a:cubicBezTo>
                    <a:pt x="329" y="594"/>
                    <a:pt x="329" y="594"/>
                    <a:pt x="328" y="594"/>
                  </a:cubicBezTo>
                  <a:close/>
                  <a:moveTo>
                    <a:pt x="432" y="493"/>
                  </a:moveTo>
                  <a:cubicBezTo>
                    <a:pt x="456" y="502"/>
                    <a:pt x="478" y="514"/>
                    <a:pt x="498" y="528"/>
                  </a:cubicBezTo>
                  <a:cubicBezTo>
                    <a:pt x="460" y="560"/>
                    <a:pt x="414" y="582"/>
                    <a:pt x="363" y="591"/>
                  </a:cubicBezTo>
                  <a:cubicBezTo>
                    <a:pt x="391" y="563"/>
                    <a:pt x="414" y="531"/>
                    <a:pt x="432" y="493"/>
                  </a:cubicBezTo>
                  <a:close/>
                  <a:moveTo>
                    <a:pt x="421" y="468"/>
                  </a:moveTo>
                  <a:cubicBezTo>
                    <a:pt x="392" y="458"/>
                    <a:pt x="361" y="453"/>
                    <a:pt x="328" y="452"/>
                  </a:cubicBezTo>
                  <a:cubicBezTo>
                    <a:pt x="328" y="328"/>
                    <a:pt x="328" y="328"/>
                    <a:pt x="328" y="328"/>
                  </a:cubicBezTo>
                  <a:cubicBezTo>
                    <a:pt x="451" y="328"/>
                    <a:pt x="451" y="328"/>
                    <a:pt x="451" y="328"/>
                  </a:cubicBezTo>
                  <a:cubicBezTo>
                    <a:pt x="450" y="378"/>
                    <a:pt x="439" y="425"/>
                    <a:pt x="421" y="468"/>
                  </a:cubicBezTo>
                  <a:close/>
                  <a:moveTo>
                    <a:pt x="328" y="308"/>
                  </a:moveTo>
                  <a:cubicBezTo>
                    <a:pt x="328" y="205"/>
                    <a:pt x="328" y="205"/>
                    <a:pt x="328" y="205"/>
                  </a:cubicBezTo>
                  <a:cubicBezTo>
                    <a:pt x="363" y="204"/>
                    <a:pt x="397" y="197"/>
                    <a:pt x="429" y="186"/>
                  </a:cubicBezTo>
                  <a:cubicBezTo>
                    <a:pt x="442" y="224"/>
                    <a:pt x="450" y="265"/>
                    <a:pt x="451" y="308"/>
                  </a:cubicBezTo>
                  <a:lnTo>
                    <a:pt x="328" y="308"/>
                  </a:lnTo>
                  <a:close/>
                  <a:moveTo>
                    <a:pt x="111" y="134"/>
                  </a:moveTo>
                  <a:cubicBezTo>
                    <a:pt x="135" y="152"/>
                    <a:pt x="160" y="168"/>
                    <a:pt x="188" y="179"/>
                  </a:cubicBezTo>
                  <a:cubicBezTo>
                    <a:pt x="174" y="219"/>
                    <a:pt x="166" y="262"/>
                    <a:pt x="165" y="308"/>
                  </a:cubicBezTo>
                  <a:cubicBezTo>
                    <a:pt x="42" y="308"/>
                    <a:pt x="42" y="308"/>
                    <a:pt x="42" y="308"/>
                  </a:cubicBezTo>
                  <a:cubicBezTo>
                    <a:pt x="44" y="241"/>
                    <a:pt x="70" y="181"/>
                    <a:pt x="111" y="134"/>
                  </a:cubicBezTo>
                  <a:close/>
                  <a:moveTo>
                    <a:pt x="42" y="328"/>
                  </a:moveTo>
                  <a:cubicBezTo>
                    <a:pt x="165" y="328"/>
                    <a:pt x="165" y="328"/>
                    <a:pt x="165" y="328"/>
                  </a:cubicBezTo>
                  <a:cubicBezTo>
                    <a:pt x="166" y="381"/>
                    <a:pt x="177" y="430"/>
                    <a:pt x="195" y="475"/>
                  </a:cubicBezTo>
                  <a:cubicBezTo>
                    <a:pt x="169" y="485"/>
                    <a:pt x="145" y="498"/>
                    <a:pt x="123" y="514"/>
                  </a:cubicBezTo>
                  <a:cubicBezTo>
                    <a:pt x="75" y="466"/>
                    <a:pt x="44" y="401"/>
                    <a:pt x="42" y="328"/>
                  </a:cubicBezTo>
                  <a:close/>
                  <a:moveTo>
                    <a:pt x="513" y="514"/>
                  </a:moveTo>
                  <a:cubicBezTo>
                    <a:pt x="491" y="498"/>
                    <a:pt x="467" y="485"/>
                    <a:pt x="441" y="475"/>
                  </a:cubicBezTo>
                  <a:cubicBezTo>
                    <a:pt x="459" y="430"/>
                    <a:pt x="470" y="381"/>
                    <a:pt x="471" y="328"/>
                  </a:cubicBezTo>
                  <a:cubicBezTo>
                    <a:pt x="594" y="328"/>
                    <a:pt x="594" y="328"/>
                    <a:pt x="594" y="328"/>
                  </a:cubicBezTo>
                  <a:cubicBezTo>
                    <a:pt x="592" y="401"/>
                    <a:pt x="561" y="466"/>
                    <a:pt x="513" y="514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spcFirstLastPara="1" wrap="square" lIns="91423" tIns="45699" rIns="91423" bIns="45699" anchor="t" anchorCtr="0">
              <a:noAutofit/>
            </a:bodyPr>
            <a:lstStyle/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800">
                <a:solidFill>
                  <a:schemeClr val="dk1"/>
                </a:solidFill>
                <a:latin typeface="Lato Light"/>
                <a:ea typeface="Lato Light"/>
                <a:cs typeface="Lato Light"/>
              </a:endParaRPr>
            </a:p>
          </p:txBody>
        </p:sp>
      </p:grpSp>
      <p:sp>
        <p:nvSpPr>
          <p:cNvPr id="1433913439" name="Google Shape;876;p18"/>
          <p:cNvSpPr txBox="1">
            <a:spLocks noGrp="1"/>
          </p:cNvSpPr>
          <p:nvPr>
            <p:ph type="sldNum" idx="12"/>
          </p:nvPr>
        </p:nvSpPr>
        <p:spPr bwMode="auto">
          <a:xfrm>
            <a:off x="11413506" y="6356357"/>
            <a:ext cx="559118" cy="365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1876D0D3-DB02-C564-6044-7B6BD1CE68ED}" type="slidenum">
              <a:rPr lang="ru-RU"/>
              <a:t/>
            </a:fld>
            <a:endParaRPr/>
          </a:p>
        </p:txBody>
      </p:sp>
      <p:sp>
        <p:nvSpPr>
          <p:cNvPr id="346448253" name="Google Shape;877;p18"/>
          <p:cNvSpPr txBox="1">
            <a:spLocks noGrp="1"/>
          </p:cNvSpPr>
          <p:nvPr>
            <p:ph type="title"/>
          </p:nvPr>
        </p:nvSpPr>
        <p:spPr bwMode="auto">
          <a:xfrm>
            <a:off x="1994302" y="421225"/>
            <a:ext cx="9862732" cy="376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b" anchorCtr="0">
            <a:noAutofit/>
          </a:bodyPr>
          <a:lstStyle/>
          <a:p>
            <a:pPr marL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  <a:defRPr/>
            </a:pPr>
            <a:r>
              <a:rPr/>
              <a:t>Функционал веб приложения</a:t>
            </a:r>
            <a:r>
              <a:rPr>
                <a:latin typeface="Montserrat"/>
                <a:ea typeface="Montserrat"/>
                <a:cs typeface="Montserrat"/>
              </a:rPr>
              <a:t> </a:t>
            </a:r>
            <a:r>
              <a:rPr lang="en-US" sz="2000" b="1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рекрутера</a:t>
            </a:r>
            <a:endParaRPr>
              <a:latin typeface="Montserrat"/>
              <a:ea typeface="Montserrat"/>
              <a:cs typeface="Montserrat"/>
            </a:endParaRPr>
          </a:p>
        </p:txBody>
      </p:sp>
      <p:sp>
        <p:nvSpPr>
          <p:cNvPr id="951371405" name="Google Shape;878;p18"/>
          <p:cNvSpPr txBox="1">
            <a:spLocks noGrp="1"/>
          </p:cNvSpPr>
          <p:nvPr>
            <p:ph type="body" idx="1"/>
          </p:nvPr>
        </p:nvSpPr>
        <p:spPr bwMode="auto">
          <a:xfrm>
            <a:off x="8580759" y="4361701"/>
            <a:ext cx="3560032" cy="54357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t" anchorCtr="0">
            <a:normAutofit/>
          </a:bodyPr>
          <a:lstStyle/>
          <a:p>
            <a:pPr marL="144687" lvl="0" indent="-5248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pPr>
            <a:r>
              <a:rPr sz="1800"/>
              <a:t>Анализ</a:t>
            </a:r>
            <a:r>
              <a:rPr sz="1800"/>
              <a:t> </a:t>
            </a:r>
            <a:r>
              <a:rPr sz="1800"/>
              <a:t>первого</a:t>
            </a:r>
            <a:r>
              <a:rPr sz="1800"/>
              <a:t> ИИ</a:t>
            </a:r>
            <a:endParaRPr lang="ru-RU" sz="1800"/>
          </a:p>
          <a:p>
            <a:pPr marL="144687" lvl="0" indent="-5248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pPr>
            <a:r>
              <a:rPr sz="1800"/>
              <a:t>собеседования</a:t>
            </a:r>
            <a:endParaRPr sz="1800"/>
          </a:p>
        </p:txBody>
      </p:sp>
      <p:pic>
        <p:nvPicPr>
          <p:cNvPr id="1745868994" name="Рисунок 1745868993"/>
          <p:cNvPicPr>
            <a:picLocks noChangeAspect="1" noGrp="1"/>
          </p:cNvPicPr>
          <p:nvPr>
            <p:ph type="pic" idx="3"/>
          </p:nvPr>
        </p:nvPicPr>
        <p:blipFill>
          <a:blip r:embed="rId2"/>
          <a:stretch/>
        </p:blipFill>
        <p:spPr bwMode="auto">
          <a:xfrm>
            <a:off x="269310" y="1435786"/>
            <a:ext cx="8303417" cy="5069787"/>
          </a:xfrm>
          <a:prstGeom prst="rect">
            <a:avLst/>
          </a:prstGeom>
          <a:ln>
            <a:noFill/>
          </a:ln>
          <a:effectLst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80" name="Google Shape;280;p8"/>
          <p:cNvSpPr/>
          <p:nvPr/>
        </p:nvSpPr>
        <p:spPr bwMode="auto">
          <a:xfrm>
            <a:off x="1040894" y="3461798"/>
            <a:ext cx="2319928" cy="2517602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66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-RU" sz="2000" b="1">
                <a:solidFill>
                  <a:schemeClr val="accent2"/>
                </a:solidFill>
                <a:latin typeface="Montserrat"/>
                <a:ea typeface="Montserrat"/>
                <a:cs typeface="Montserrat"/>
              </a:rPr>
              <a:t>Игорь</a:t>
            </a:r>
            <a:endParaRPr sz="2000" b="1">
              <a:solidFill>
                <a:schemeClr val="accent2"/>
              </a:solidFill>
              <a:latin typeface="Montserrat"/>
              <a:ea typeface="Montserrat"/>
              <a:cs typeface="Montserrat"/>
            </a:endParaRPr>
          </a:p>
          <a:p>
            <a:pPr marL="0" marR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-RU" sz="2000" b="1">
                <a:solidFill>
                  <a:schemeClr val="accent2"/>
                </a:solidFill>
                <a:latin typeface="Montserrat"/>
                <a:ea typeface="Montserrat"/>
                <a:cs typeface="Montserrat"/>
              </a:rPr>
              <a:t>Ищенко</a:t>
            </a:r>
            <a:endParaRPr sz="2000" b="1">
              <a:solidFill>
                <a:schemeClr val="accent2"/>
              </a:solidFill>
              <a:latin typeface="Montserrat"/>
              <a:ea typeface="Montserrat"/>
              <a:cs typeface="Montserrat"/>
            </a:endParaRPr>
          </a:p>
        </p:txBody>
      </p:sp>
      <p:sp>
        <p:nvSpPr>
          <p:cNvPr id="281" name="Google Shape;281;p8"/>
          <p:cNvSpPr/>
          <p:nvPr/>
        </p:nvSpPr>
        <p:spPr bwMode="auto">
          <a:xfrm>
            <a:off x="3645839" y="3461798"/>
            <a:ext cx="2319928" cy="2517602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66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-RU" sz="2000" b="1">
                <a:solidFill>
                  <a:schemeClr val="accent2"/>
                </a:solidFill>
                <a:latin typeface="Montserrat"/>
                <a:ea typeface="Montserrat"/>
                <a:cs typeface="Montserrat"/>
              </a:rPr>
              <a:t>Ольга Саватеева</a:t>
            </a:r>
            <a:endParaRPr sz="2000"/>
          </a:p>
        </p:txBody>
      </p:sp>
      <p:sp>
        <p:nvSpPr>
          <p:cNvPr id="282" name="Google Shape;282;p8"/>
          <p:cNvSpPr/>
          <p:nvPr/>
        </p:nvSpPr>
        <p:spPr bwMode="auto">
          <a:xfrm>
            <a:off x="6210598" y="3461798"/>
            <a:ext cx="2319929" cy="2517602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66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-RU" sz="2000" b="1">
                <a:solidFill>
                  <a:schemeClr val="accent2"/>
                </a:solidFill>
                <a:latin typeface="Montserrat"/>
                <a:ea typeface="Montserrat"/>
                <a:cs typeface="Montserrat"/>
              </a:rPr>
              <a:t>Марина Щербакова</a:t>
            </a:r>
            <a:endParaRPr sz="2000"/>
          </a:p>
        </p:txBody>
      </p:sp>
      <p:sp>
        <p:nvSpPr>
          <p:cNvPr id="283" name="Google Shape;283;p8"/>
          <p:cNvSpPr/>
          <p:nvPr/>
        </p:nvSpPr>
        <p:spPr bwMode="auto">
          <a:xfrm>
            <a:off x="8787312" y="3461798"/>
            <a:ext cx="2319928" cy="2517602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66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-RU" sz="2000" b="1">
                <a:solidFill>
                  <a:schemeClr val="accent2"/>
                </a:solidFill>
                <a:latin typeface="Montserrat"/>
                <a:ea typeface="Montserrat"/>
                <a:cs typeface="Montserrat"/>
              </a:rPr>
              <a:t>Сергей Горелов</a:t>
            </a:r>
            <a:endParaRPr sz="2000"/>
          </a:p>
        </p:txBody>
      </p:sp>
      <p:sp>
        <p:nvSpPr>
          <p:cNvPr id="284" name="Google Shape;284;p8"/>
          <p:cNvSpPr/>
          <p:nvPr/>
        </p:nvSpPr>
        <p:spPr bwMode="auto">
          <a:xfrm>
            <a:off x="8787311" y="1332597"/>
            <a:ext cx="2319929" cy="1920325"/>
          </a:xfrm>
          <a:prstGeom prst="snip1Rect">
            <a:avLst>
              <a:gd name="adj" fmla="val 16667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66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800" b="1">
              <a:solidFill>
                <a:schemeClr val="accent2"/>
              </a:solidFill>
              <a:latin typeface="Montserrat"/>
              <a:ea typeface="Montserrat"/>
              <a:cs typeface="Montserrat"/>
            </a:endParaRPr>
          </a:p>
        </p:txBody>
      </p:sp>
      <p:sp>
        <p:nvSpPr>
          <p:cNvPr id="285" name="Google Shape;285;p8"/>
          <p:cNvSpPr/>
          <p:nvPr/>
        </p:nvSpPr>
        <p:spPr bwMode="auto">
          <a:xfrm>
            <a:off x="6222549" y="1332597"/>
            <a:ext cx="2307978" cy="1920325"/>
          </a:xfrm>
          <a:prstGeom prst="snip1Rect">
            <a:avLst>
              <a:gd name="adj" fmla="val 16667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66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800" b="1">
              <a:solidFill>
                <a:schemeClr val="accent2"/>
              </a:solidFill>
              <a:latin typeface="Montserrat"/>
              <a:ea typeface="Montserrat"/>
              <a:cs typeface="Montserrat"/>
            </a:endParaRPr>
          </a:p>
        </p:txBody>
      </p:sp>
      <p:sp>
        <p:nvSpPr>
          <p:cNvPr id="286" name="Google Shape;286;p8"/>
          <p:cNvSpPr/>
          <p:nvPr/>
        </p:nvSpPr>
        <p:spPr bwMode="auto">
          <a:xfrm>
            <a:off x="1040893" y="1332597"/>
            <a:ext cx="2319927" cy="1920325"/>
          </a:xfrm>
          <a:prstGeom prst="snip1Rect">
            <a:avLst>
              <a:gd name="adj" fmla="val 16667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66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800" b="1">
              <a:solidFill>
                <a:schemeClr val="accent2"/>
              </a:solidFill>
              <a:latin typeface="Montserrat"/>
              <a:ea typeface="Montserrat"/>
              <a:cs typeface="Montserrat"/>
            </a:endParaRPr>
          </a:p>
        </p:txBody>
      </p:sp>
      <p:sp>
        <p:nvSpPr>
          <p:cNvPr id="287" name="Google Shape;287;p8"/>
          <p:cNvSpPr/>
          <p:nvPr/>
        </p:nvSpPr>
        <p:spPr bwMode="auto">
          <a:xfrm>
            <a:off x="3645838" y="1332597"/>
            <a:ext cx="2319927" cy="1920325"/>
          </a:xfrm>
          <a:prstGeom prst="snip1Rect">
            <a:avLst>
              <a:gd name="adj" fmla="val 16667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66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800" b="1">
              <a:solidFill>
                <a:schemeClr val="accent2"/>
              </a:solidFill>
              <a:latin typeface="Montserrat"/>
              <a:ea typeface="Montserrat"/>
              <a:cs typeface="Montserrat"/>
            </a:endParaRPr>
          </a:p>
        </p:txBody>
      </p:sp>
      <p:sp>
        <p:nvSpPr>
          <p:cNvPr id="288" name="Google Shape;288;p8"/>
          <p:cNvSpPr txBox="1">
            <a:spLocks noGrp="1"/>
          </p:cNvSpPr>
          <p:nvPr>
            <p:ph type="sldNum" idx="12"/>
          </p:nvPr>
        </p:nvSpPr>
        <p:spPr bwMode="auto">
          <a:xfrm>
            <a:off x="11413507" y="6356357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ru-RU"/>
              <a:t/>
            </a:fld>
            <a:endParaRPr/>
          </a:p>
        </p:txBody>
      </p:sp>
      <p:pic>
        <p:nvPicPr>
          <p:cNvPr id="289" name="Google Shape;289;p8"/>
          <p:cNvPicPr>
            <a:picLocks noGrp="1"/>
          </p:cNvPicPr>
          <p:nvPr>
            <p:ph type="pic" idx="2"/>
          </p:nvPr>
        </p:nvPicPr>
        <p:blipFill>
          <a:blip r:embed="rId2">
            <a:alphaModFix/>
          </a:blip>
          <a:srcRect l="0" t="18761" r="0" b="18760"/>
          <a:stretch/>
        </p:blipFill>
        <p:spPr bwMode="auto">
          <a:xfrm>
            <a:off x="1358500" y="1497971"/>
            <a:ext cx="1746145" cy="163682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8"/>
          <p:cNvPicPr>
            <a:picLocks noGrp="1"/>
          </p:cNvPicPr>
          <p:nvPr>
            <p:ph type="pic" idx="3"/>
          </p:nvPr>
        </p:nvPicPr>
        <p:blipFill>
          <a:blip r:embed="rId3">
            <a:alphaModFix/>
          </a:blip>
          <a:srcRect l="0" t="18761" r="0" b="18760"/>
          <a:stretch/>
        </p:blipFill>
        <p:spPr bwMode="auto">
          <a:xfrm>
            <a:off x="3780961" y="1473034"/>
            <a:ext cx="1940803" cy="1661766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Google Shape;291;p8"/>
          <p:cNvPicPr>
            <a:picLocks noGrp="1"/>
          </p:cNvPicPr>
          <p:nvPr>
            <p:ph type="pic" idx="4"/>
          </p:nvPr>
        </p:nvPicPr>
        <p:blipFill>
          <a:blip r:embed="rId4">
            <a:alphaModFix/>
          </a:blip>
          <a:srcRect l="0" t="14843" r="0" b="14843"/>
          <a:stretch/>
        </p:blipFill>
        <p:spPr bwMode="auto">
          <a:xfrm>
            <a:off x="6482218" y="1473034"/>
            <a:ext cx="1776687" cy="166564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8"/>
          <p:cNvPicPr>
            <a:picLocks noGrp="1"/>
          </p:cNvPicPr>
          <p:nvPr>
            <p:ph type="pic" idx="5"/>
          </p:nvPr>
        </p:nvPicPr>
        <p:blipFill>
          <a:blip r:embed="rId5">
            <a:alphaModFix/>
          </a:blip>
          <a:srcRect l="0" t="18734" r="0" b="18734"/>
          <a:stretch/>
        </p:blipFill>
        <p:spPr bwMode="auto">
          <a:xfrm>
            <a:off x="9029599" y="1473034"/>
            <a:ext cx="1812775" cy="1661766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8"/>
          <p:cNvSpPr txBox="1">
            <a:spLocks noGrp="1"/>
          </p:cNvSpPr>
          <p:nvPr>
            <p:ph type="title"/>
          </p:nvPr>
        </p:nvSpPr>
        <p:spPr bwMode="auto">
          <a:xfrm>
            <a:off x="1842364" y="449787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  <a:defRPr/>
            </a:pPr>
            <a:r>
              <a:rPr lang="ru-RU"/>
              <a:t>Самая лучшая команда</a:t>
            </a:r>
            <a:endParaRPr>
              <a:latin typeface="Montserrat"/>
              <a:ea typeface="Montserrat"/>
              <a:cs typeface="Montserrat"/>
            </a:endParaRPr>
          </a:p>
        </p:txBody>
      </p:sp>
      <p:sp>
        <p:nvSpPr>
          <p:cNvPr id="294" name="Google Shape;294;p8"/>
          <p:cNvSpPr txBox="1">
            <a:spLocks noGrp="1"/>
          </p:cNvSpPr>
          <p:nvPr>
            <p:ph type="body" idx="1"/>
          </p:nvPr>
        </p:nvSpPr>
        <p:spPr bwMode="auto">
          <a:xfrm>
            <a:off x="1044200" y="4444730"/>
            <a:ext cx="1843500" cy="1388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44688" lvl="0" indent="-14468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▪"/>
              <a:defRPr/>
            </a:pPr>
            <a:r>
              <a:rPr lang="ru-RU"/>
              <a:t>Full </a:t>
            </a:r>
            <a:r>
              <a:rPr lang="ru-RU"/>
              <a:t>stack</a:t>
            </a:r>
            <a:endParaRPr/>
          </a:p>
          <a:p>
            <a:pPr marL="144688" lvl="0" indent="-144688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SzPts val="1400"/>
              <a:buFont typeface="Noto Sans Symbols"/>
              <a:buChar char="▪"/>
              <a:defRPr/>
            </a:pPr>
            <a:r>
              <a:rPr lang="ru-RU"/>
              <a:t>@</a:t>
            </a:r>
            <a:r>
              <a:rPr lang="ru-RU"/>
              <a:t>iischenko</a:t>
            </a:r>
            <a:endParaRPr/>
          </a:p>
          <a:p>
            <a:pPr marL="144688" lvl="0" indent="-144688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SzPts val="1400"/>
              <a:buFont typeface="Noto Sans Symbols"/>
              <a:buChar char="▪"/>
              <a:defRPr/>
            </a:pPr>
            <a:r>
              <a:rPr lang="ru-RU"/>
              <a:t>+79891959245</a:t>
            </a:r>
            <a:endParaRPr/>
          </a:p>
        </p:txBody>
      </p:sp>
      <p:sp>
        <p:nvSpPr>
          <p:cNvPr id="295" name="Google Shape;295;p8"/>
          <p:cNvSpPr txBox="1">
            <a:spLocks noGrp="1"/>
          </p:cNvSpPr>
          <p:nvPr>
            <p:ph type="body" idx="2"/>
          </p:nvPr>
        </p:nvSpPr>
        <p:spPr bwMode="auto">
          <a:xfrm>
            <a:off x="3645901" y="4444730"/>
            <a:ext cx="1843500" cy="15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44688" lvl="0" indent="-14468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/>
            </a:pPr>
            <a:r>
              <a:rPr lang="ru-RU"/>
              <a:t>ПМ, HR</a:t>
            </a:r>
            <a:endParaRPr/>
          </a:p>
          <a:p>
            <a:pPr marL="144688" lvl="0" indent="-144688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/>
            </a:pPr>
            <a:r>
              <a:rPr lang="ru-RU"/>
              <a:t>@</a:t>
            </a:r>
            <a:r>
              <a:rPr lang="ru-RU"/>
              <a:t>savateevaol</a:t>
            </a:r>
            <a:r>
              <a:rPr lang="ru-RU"/>
              <a:t> </a:t>
            </a:r>
            <a:endParaRPr/>
          </a:p>
          <a:p>
            <a:pPr marL="144688" lvl="0" indent="-144688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/>
            </a:pPr>
            <a:r>
              <a:rPr lang="ru-RU"/>
              <a:t>+79533263992</a:t>
            </a:r>
            <a:endParaRPr/>
          </a:p>
          <a:p>
            <a:pPr marL="144688" lvl="0" indent="-55787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pPr>
            <a:endParaRPr/>
          </a:p>
        </p:txBody>
      </p:sp>
      <p:sp>
        <p:nvSpPr>
          <p:cNvPr id="296" name="Google Shape;296;p8"/>
          <p:cNvSpPr txBox="1">
            <a:spLocks noGrp="1"/>
          </p:cNvSpPr>
          <p:nvPr>
            <p:ph type="body" idx="3"/>
          </p:nvPr>
        </p:nvSpPr>
        <p:spPr bwMode="auto">
          <a:xfrm>
            <a:off x="6222549" y="4444730"/>
            <a:ext cx="2392301" cy="13960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44688" lvl="0" indent="-14468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/>
            </a:pPr>
            <a:r>
              <a:rPr lang="ru-RU"/>
              <a:t>Дизайнер</a:t>
            </a:r>
            <a:endParaRPr/>
          </a:p>
          <a:p>
            <a:pPr marL="144688" lvl="0" indent="-144688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/>
            </a:pPr>
            <a:r>
              <a:rPr lang="ru-RU"/>
              <a:t>@</a:t>
            </a:r>
            <a:r>
              <a:rPr lang="ru-RU"/>
              <a:t>MnShchrrbakova</a:t>
            </a:r>
            <a:endParaRPr/>
          </a:p>
          <a:p>
            <a:pPr marL="144688" lvl="0" indent="-144688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/>
            </a:pPr>
            <a:r>
              <a:rPr lang="ru-RU"/>
              <a:t>+79936438525</a:t>
            </a:r>
            <a:endParaRPr/>
          </a:p>
          <a:p>
            <a:pPr marL="144688" lvl="0" indent="-55787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/>
            </a:pPr>
            <a:endParaRPr/>
          </a:p>
        </p:txBody>
      </p:sp>
      <p:sp>
        <p:nvSpPr>
          <p:cNvPr id="297" name="Google Shape;297;p8"/>
          <p:cNvSpPr txBox="1">
            <a:spLocks noGrp="1"/>
          </p:cNvSpPr>
          <p:nvPr>
            <p:ph type="body" idx="4"/>
          </p:nvPr>
        </p:nvSpPr>
        <p:spPr bwMode="auto">
          <a:xfrm>
            <a:off x="8787311" y="4444730"/>
            <a:ext cx="1625656" cy="1027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44688" lvl="0" indent="-14468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/>
            </a:pPr>
            <a:r>
              <a:rPr lang="ru-RU"/>
              <a:t>Full </a:t>
            </a:r>
            <a:r>
              <a:rPr lang="ru-RU"/>
              <a:t>stack</a:t>
            </a:r>
            <a:endParaRPr/>
          </a:p>
          <a:p>
            <a:pPr marL="144688" lvl="0" indent="-144688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/>
            </a:pPr>
            <a:r>
              <a:rPr lang="ru-RU"/>
              <a:t>@oper2_work</a:t>
            </a:r>
            <a:endParaRPr/>
          </a:p>
          <a:p>
            <a:pPr marL="144688" lvl="0" indent="-144688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/>
            </a:pPr>
            <a:r>
              <a:rPr lang="ru-RU"/>
              <a:t>+7920875955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1854141010" name="Google Shape;830;p18"/>
          <p:cNvGrpSpPr/>
          <p:nvPr/>
        </p:nvGrpSpPr>
        <p:grpSpPr bwMode="auto">
          <a:xfrm>
            <a:off x="258608" y="976643"/>
            <a:ext cx="8304087" cy="5492518"/>
            <a:chOff x="0" y="0"/>
            <a:chExt cx="8304087" cy="5492518"/>
          </a:xfrm>
        </p:grpSpPr>
        <p:grpSp>
          <p:nvGrpSpPr>
            <p:cNvPr id="933216138" name="Google Shape;831;p18"/>
            <p:cNvGrpSpPr/>
            <p:nvPr/>
          </p:nvGrpSpPr>
          <p:grpSpPr bwMode="auto">
            <a:xfrm>
              <a:off x="0" y="0"/>
              <a:ext cx="8304087" cy="5492518"/>
              <a:chOff x="0" y="0"/>
              <a:chExt cx="8304087" cy="5492518"/>
            </a:xfrm>
          </p:grpSpPr>
          <p:sp>
            <p:nvSpPr>
              <p:cNvPr id="1037483693" name="Google Shape;832;p18"/>
              <p:cNvSpPr/>
              <p:nvPr/>
            </p:nvSpPr>
            <p:spPr bwMode="auto">
              <a:xfrm>
                <a:off x="2670" y="0"/>
                <a:ext cx="8301415" cy="5492518"/>
              </a:xfrm>
              <a:prstGeom prst="roundRect">
                <a:avLst>
                  <a:gd name="adj" fmla="val 1292"/>
                </a:avLst>
              </a:prstGeom>
              <a:solidFill>
                <a:srgbClr val="201E42">
                  <a:alpha val="49803"/>
                </a:srgbClr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69496188" name="Google Shape;833;p18"/>
              <p:cNvSpPr/>
              <p:nvPr/>
            </p:nvSpPr>
            <p:spPr bwMode="auto">
              <a:xfrm>
                <a:off x="0" y="407310"/>
                <a:ext cx="8301416" cy="388796"/>
              </a:xfrm>
              <a:prstGeom prst="rect">
                <a:avLst/>
              </a:prstGeom>
              <a:solidFill>
                <a:srgbClr val="160928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527984454" name="Google Shape;834;p18"/>
              <p:cNvSpPr/>
              <p:nvPr/>
            </p:nvSpPr>
            <p:spPr bwMode="auto">
              <a:xfrm>
                <a:off x="1231772" y="104913"/>
                <a:ext cx="3320565" cy="691193"/>
              </a:xfrm>
              <a:prstGeom prst="roundRect">
                <a:avLst>
                  <a:gd name="adj" fmla="val 11986"/>
                </a:avLst>
              </a:prstGeom>
              <a:solidFill>
                <a:srgbClr val="160928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675429772" name="Google Shape;835;p18"/>
              <p:cNvSpPr/>
              <p:nvPr/>
            </p:nvSpPr>
            <p:spPr bwMode="auto">
              <a:xfrm>
                <a:off x="135127" y="148111"/>
                <a:ext cx="117169" cy="117256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560218574" name="Google Shape;836;p18"/>
              <p:cNvSpPr/>
              <p:nvPr/>
            </p:nvSpPr>
            <p:spPr bwMode="auto">
              <a:xfrm>
                <a:off x="342663" y="148111"/>
                <a:ext cx="117169" cy="117256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551051355" name="Google Shape;837;p18"/>
              <p:cNvSpPr/>
              <p:nvPr/>
            </p:nvSpPr>
            <p:spPr bwMode="auto">
              <a:xfrm>
                <a:off x="550197" y="148111"/>
                <a:ext cx="117169" cy="117256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438912219" name="Google Shape;838;p18"/>
              <p:cNvSpPr/>
              <p:nvPr/>
            </p:nvSpPr>
            <p:spPr bwMode="auto">
              <a:xfrm>
                <a:off x="1440073" y="481366"/>
                <a:ext cx="6236784" cy="246854"/>
              </a:xfrm>
              <a:prstGeom prst="rect">
                <a:avLst/>
              </a:prstGeom>
              <a:solidFill>
                <a:srgbClr val="FFFFFF"/>
              </a:solidFill>
              <a:ln w="25400" cap="flat" cmpd="sng">
                <a:solidFill>
                  <a:srgbClr val="B3B3B3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grpSp>
            <p:nvGrpSpPr>
              <p:cNvPr id="580154372" name="Google Shape;839;p18"/>
              <p:cNvGrpSpPr/>
              <p:nvPr/>
            </p:nvGrpSpPr>
            <p:grpSpPr bwMode="auto">
              <a:xfrm>
                <a:off x="7901371" y="104913"/>
                <a:ext cx="189808" cy="191093"/>
                <a:chOff x="0" y="0"/>
                <a:chExt cx="189808" cy="191093"/>
              </a:xfrm>
            </p:grpSpPr>
            <p:sp>
              <p:nvSpPr>
                <p:cNvPr id="935929052" name="Google Shape;840;p18"/>
                <p:cNvSpPr/>
                <p:nvPr/>
              </p:nvSpPr>
              <p:spPr bwMode="auto">
                <a:xfrm>
                  <a:off x="0" y="0"/>
                  <a:ext cx="47581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2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85252578" name="Google Shape;841;p18"/>
                <p:cNvSpPr/>
                <p:nvPr/>
              </p:nvSpPr>
              <p:spPr bwMode="auto">
                <a:xfrm>
                  <a:off x="0" y="71686"/>
                  <a:ext cx="47581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1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694390449" name="Google Shape;842;p18"/>
                <p:cNvSpPr/>
                <p:nvPr/>
              </p:nvSpPr>
              <p:spPr bwMode="auto">
                <a:xfrm>
                  <a:off x="0" y="143163"/>
                  <a:ext cx="47581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2" y="193"/>
                        <a:pt x="193" y="182"/>
                        <a:pt x="193" y="169"/>
                      </a:cubicBezTo>
                      <a:cubicBezTo>
                        <a:pt x="193" y="25"/>
                        <a:pt x="193" y="25"/>
                        <a:pt x="193" y="25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634835264" name="Google Shape;843;p18"/>
                <p:cNvSpPr/>
                <p:nvPr/>
              </p:nvSpPr>
              <p:spPr bwMode="auto">
                <a:xfrm>
                  <a:off x="71268" y="0"/>
                  <a:ext cx="47270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331247866" name="Google Shape;844;p18"/>
                <p:cNvSpPr/>
                <p:nvPr/>
              </p:nvSpPr>
              <p:spPr bwMode="auto">
                <a:xfrm>
                  <a:off x="71268" y="71686"/>
                  <a:ext cx="47270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275840363" name="Google Shape;845;p18"/>
                <p:cNvSpPr/>
                <p:nvPr/>
              </p:nvSpPr>
              <p:spPr bwMode="auto">
                <a:xfrm>
                  <a:off x="71268" y="143163"/>
                  <a:ext cx="47270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1677859" name="Google Shape;846;p18"/>
                <p:cNvSpPr/>
                <p:nvPr/>
              </p:nvSpPr>
              <p:spPr bwMode="auto">
                <a:xfrm>
                  <a:off x="142434" y="0"/>
                  <a:ext cx="47373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489938457" name="Google Shape;847;p18"/>
                <p:cNvSpPr/>
                <p:nvPr/>
              </p:nvSpPr>
              <p:spPr bwMode="auto">
                <a:xfrm>
                  <a:off x="142434" y="71686"/>
                  <a:ext cx="47373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372392635" name="Google Shape;848;p18"/>
                <p:cNvSpPr/>
                <p:nvPr/>
              </p:nvSpPr>
              <p:spPr bwMode="auto">
                <a:xfrm>
                  <a:off x="142434" y="143163"/>
                  <a:ext cx="47373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0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</p:grpSp>
          <p:sp>
            <p:nvSpPr>
              <p:cNvPr id="1175794688" name="Google Shape;849;p18"/>
              <p:cNvSpPr/>
              <p:nvPr/>
            </p:nvSpPr>
            <p:spPr bwMode="auto">
              <a:xfrm rot="5399976">
                <a:off x="7904684" y="519237"/>
                <a:ext cx="179501" cy="158331"/>
              </a:xfrm>
              <a:custGeom>
                <a:avLst/>
                <a:gdLst/>
                <a:ahLst/>
                <a:cxnLst/>
                <a:rect l="l" t="t" r="r" b="b"/>
                <a:pathLst>
                  <a:path w="896" h="784" fill="norm" stroke="1" extrusionOk="0">
                    <a:moveTo>
                      <a:pt x="504" y="0"/>
                    </a:moveTo>
                    <a:cubicBezTo>
                      <a:pt x="307" y="0"/>
                      <a:pt x="144" y="146"/>
                      <a:pt x="116" y="336"/>
                    </a:cubicBezTo>
                    <a:cubicBezTo>
                      <a:pt x="0" y="336"/>
                      <a:pt x="0" y="336"/>
                      <a:pt x="0" y="336"/>
                    </a:cubicBezTo>
                    <a:cubicBezTo>
                      <a:pt x="168" y="560"/>
                      <a:pt x="168" y="560"/>
                      <a:pt x="168" y="560"/>
                    </a:cubicBezTo>
                    <a:cubicBezTo>
                      <a:pt x="336" y="336"/>
                      <a:pt x="336" y="336"/>
                      <a:pt x="336" y="336"/>
                    </a:cubicBezTo>
                    <a:cubicBezTo>
                      <a:pt x="230" y="336"/>
                      <a:pt x="230" y="336"/>
                      <a:pt x="230" y="336"/>
                    </a:cubicBezTo>
                    <a:cubicBezTo>
                      <a:pt x="256" y="208"/>
                      <a:pt x="369" y="112"/>
                      <a:pt x="504" y="112"/>
                    </a:cubicBezTo>
                    <a:cubicBezTo>
                      <a:pt x="658" y="112"/>
                      <a:pt x="784" y="238"/>
                      <a:pt x="784" y="392"/>
                    </a:cubicBezTo>
                    <a:cubicBezTo>
                      <a:pt x="784" y="546"/>
                      <a:pt x="658" y="672"/>
                      <a:pt x="504" y="672"/>
                    </a:cubicBezTo>
                    <a:cubicBezTo>
                      <a:pt x="504" y="784"/>
                      <a:pt x="504" y="784"/>
                      <a:pt x="504" y="784"/>
                    </a:cubicBezTo>
                    <a:cubicBezTo>
                      <a:pt x="721" y="784"/>
                      <a:pt x="896" y="609"/>
                      <a:pt x="896" y="392"/>
                    </a:cubicBezTo>
                    <a:cubicBezTo>
                      <a:pt x="896" y="175"/>
                      <a:pt x="721" y="0"/>
                      <a:pt x="504" y="0"/>
                    </a:cubicBezTo>
                    <a:close/>
                  </a:path>
                </a:pathLst>
              </a:custGeom>
              <a:solidFill>
                <a:srgbClr val="7F7F7F"/>
              </a:solidFill>
              <a:ln>
                <a:noFill/>
              </a:ln>
            </p:spPr>
            <p:txBody>
              <a:bodyPr spcFirstLastPara="1" wrap="square" lIns="91423" tIns="45699" rIns="91423" bIns="45699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660582426" name="Google Shape;850;p18"/>
              <p:cNvSpPr/>
              <p:nvPr/>
            </p:nvSpPr>
            <p:spPr bwMode="auto">
              <a:xfrm>
                <a:off x="767852" y="148111"/>
                <a:ext cx="117169" cy="117256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</p:grpSp>
        <p:sp>
          <p:nvSpPr>
            <p:cNvPr id="1043128194" name="Google Shape;851;p18"/>
            <p:cNvSpPr txBox="1"/>
            <p:nvPr/>
          </p:nvSpPr>
          <p:spPr bwMode="auto">
            <a:xfrm>
              <a:off x="1666420" y="371835"/>
              <a:ext cx="1947830" cy="39655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3" tIns="45699" rIns="91423" bIns="45699" anchor="t" anchorCtr="0">
              <a:spAutoFit/>
            </a:bodyPr>
            <a:lstStyle/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ru-RU" sz="10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</a:rPr>
                <a:t>www.lider.com</a:t>
              </a:r>
              <a:endParaRPr/>
            </a:p>
          </p:txBody>
        </p:sp>
        <p:sp>
          <p:nvSpPr>
            <p:cNvPr id="93383724" name="Google Shape;852;p18"/>
            <p:cNvSpPr/>
            <p:nvPr/>
          </p:nvSpPr>
          <p:spPr bwMode="auto">
            <a:xfrm>
              <a:off x="1518386" y="536701"/>
              <a:ext cx="140956" cy="142082"/>
            </a:xfrm>
            <a:custGeom>
              <a:avLst/>
              <a:gdLst/>
              <a:ahLst/>
              <a:cxnLst/>
              <a:rect l="l" t="t" r="r" b="b"/>
              <a:pathLst>
                <a:path w="636" h="636" fill="norm" stroke="1" extrusionOk="0">
                  <a:moveTo>
                    <a:pt x="318" y="0"/>
                  </a:moveTo>
                  <a:cubicBezTo>
                    <a:pt x="142" y="0"/>
                    <a:pt x="0" y="142"/>
                    <a:pt x="0" y="318"/>
                  </a:cubicBezTo>
                  <a:cubicBezTo>
                    <a:pt x="0" y="494"/>
                    <a:pt x="142" y="636"/>
                    <a:pt x="318" y="636"/>
                  </a:cubicBezTo>
                  <a:cubicBezTo>
                    <a:pt x="494" y="636"/>
                    <a:pt x="636" y="494"/>
                    <a:pt x="636" y="318"/>
                  </a:cubicBezTo>
                  <a:cubicBezTo>
                    <a:pt x="636" y="142"/>
                    <a:pt x="494" y="0"/>
                    <a:pt x="318" y="0"/>
                  </a:cubicBezTo>
                  <a:close/>
                  <a:moveTo>
                    <a:pt x="594" y="308"/>
                  </a:moveTo>
                  <a:cubicBezTo>
                    <a:pt x="471" y="308"/>
                    <a:pt x="471" y="308"/>
                    <a:pt x="471" y="308"/>
                  </a:cubicBezTo>
                  <a:cubicBezTo>
                    <a:pt x="470" y="262"/>
                    <a:pt x="462" y="219"/>
                    <a:pt x="448" y="179"/>
                  </a:cubicBezTo>
                  <a:cubicBezTo>
                    <a:pt x="476" y="168"/>
                    <a:pt x="501" y="152"/>
                    <a:pt x="525" y="134"/>
                  </a:cubicBezTo>
                  <a:cubicBezTo>
                    <a:pt x="566" y="181"/>
                    <a:pt x="592" y="241"/>
                    <a:pt x="594" y="308"/>
                  </a:cubicBezTo>
                  <a:close/>
                  <a:moveTo>
                    <a:pt x="307" y="594"/>
                  </a:moveTo>
                  <a:cubicBezTo>
                    <a:pt x="273" y="566"/>
                    <a:pt x="244" y="529"/>
                    <a:pt x="223" y="486"/>
                  </a:cubicBezTo>
                  <a:cubicBezTo>
                    <a:pt x="250" y="478"/>
                    <a:pt x="278" y="473"/>
                    <a:pt x="308" y="472"/>
                  </a:cubicBezTo>
                  <a:cubicBezTo>
                    <a:pt x="308" y="594"/>
                    <a:pt x="308" y="594"/>
                    <a:pt x="308" y="594"/>
                  </a:cubicBezTo>
                  <a:cubicBezTo>
                    <a:pt x="307" y="594"/>
                    <a:pt x="307" y="594"/>
                    <a:pt x="307" y="594"/>
                  </a:cubicBezTo>
                  <a:close/>
                  <a:moveTo>
                    <a:pt x="329" y="42"/>
                  </a:moveTo>
                  <a:cubicBezTo>
                    <a:pt x="368" y="74"/>
                    <a:pt x="400" y="117"/>
                    <a:pt x="421" y="167"/>
                  </a:cubicBezTo>
                  <a:cubicBezTo>
                    <a:pt x="392" y="177"/>
                    <a:pt x="361" y="183"/>
                    <a:pt x="328" y="184"/>
                  </a:cubicBezTo>
                  <a:cubicBezTo>
                    <a:pt x="328" y="42"/>
                    <a:pt x="328" y="42"/>
                    <a:pt x="328" y="42"/>
                  </a:cubicBezTo>
                  <a:cubicBezTo>
                    <a:pt x="329" y="42"/>
                    <a:pt x="329" y="42"/>
                    <a:pt x="329" y="42"/>
                  </a:cubicBezTo>
                  <a:close/>
                  <a:moveTo>
                    <a:pt x="363" y="45"/>
                  </a:moveTo>
                  <a:cubicBezTo>
                    <a:pt x="420" y="55"/>
                    <a:pt x="471" y="81"/>
                    <a:pt x="510" y="119"/>
                  </a:cubicBezTo>
                  <a:cubicBezTo>
                    <a:pt x="489" y="136"/>
                    <a:pt x="466" y="150"/>
                    <a:pt x="440" y="160"/>
                  </a:cubicBezTo>
                  <a:cubicBezTo>
                    <a:pt x="421" y="116"/>
                    <a:pt x="395" y="77"/>
                    <a:pt x="363" y="45"/>
                  </a:cubicBezTo>
                  <a:close/>
                  <a:moveTo>
                    <a:pt x="308" y="42"/>
                  </a:moveTo>
                  <a:cubicBezTo>
                    <a:pt x="308" y="184"/>
                    <a:pt x="308" y="184"/>
                    <a:pt x="308" y="184"/>
                  </a:cubicBezTo>
                  <a:cubicBezTo>
                    <a:pt x="275" y="183"/>
                    <a:pt x="244" y="177"/>
                    <a:pt x="215" y="167"/>
                  </a:cubicBezTo>
                  <a:cubicBezTo>
                    <a:pt x="236" y="117"/>
                    <a:pt x="268" y="74"/>
                    <a:pt x="307" y="42"/>
                  </a:cubicBezTo>
                  <a:cubicBezTo>
                    <a:pt x="307" y="42"/>
                    <a:pt x="307" y="42"/>
                    <a:pt x="308" y="42"/>
                  </a:cubicBezTo>
                  <a:close/>
                  <a:moveTo>
                    <a:pt x="196" y="160"/>
                  </a:moveTo>
                  <a:cubicBezTo>
                    <a:pt x="171" y="150"/>
                    <a:pt x="147" y="136"/>
                    <a:pt x="126" y="119"/>
                  </a:cubicBezTo>
                  <a:cubicBezTo>
                    <a:pt x="165" y="81"/>
                    <a:pt x="216" y="55"/>
                    <a:pt x="273" y="45"/>
                  </a:cubicBezTo>
                  <a:cubicBezTo>
                    <a:pt x="241" y="77"/>
                    <a:pt x="215" y="116"/>
                    <a:pt x="196" y="160"/>
                  </a:cubicBezTo>
                  <a:close/>
                  <a:moveTo>
                    <a:pt x="207" y="186"/>
                  </a:moveTo>
                  <a:cubicBezTo>
                    <a:pt x="239" y="197"/>
                    <a:pt x="273" y="204"/>
                    <a:pt x="308" y="205"/>
                  </a:cubicBezTo>
                  <a:cubicBezTo>
                    <a:pt x="308" y="308"/>
                    <a:pt x="308" y="308"/>
                    <a:pt x="308" y="308"/>
                  </a:cubicBezTo>
                  <a:cubicBezTo>
                    <a:pt x="185" y="308"/>
                    <a:pt x="185" y="308"/>
                    <a:pt x="185" y="308"/>
                  </a:cubicBezTo>
                  <a:cubicBezTo>
                    <a:pt x="186" y="265"/>
                    <a:pt x="194" y="224"/>
                    <a:pt x="207" y="186"/>
                  </a:cubicBezTo>
                  <a:close/>
                  <a:moveTo>
                    <a:pt x="308" y="328"/>
                  </a:moveTo>
                  <a:cubicBezTo>
                    <a:pt x="308" y="452"/>
                    <a:pt x="308" y="452"/>
                    <a:pt x="308" y="452"/>
                  </a:cubicBezTo>
                  <a:cubicBezTo>
                    <a:pt x="275" y="453"/>
                    <a:pt x="244" y="458"/>
                    <a:pt x="215" y="468"/>
                  </a:cubicBezTo>
                  <a:cubicBezTo>
                    <a:pt x="197" y="425"/>
                    <a:pt x="186" y="378"/>
                    <a:pt x="185" y="328"/>
                  </a:cubicBezTo>
                  <a:lnTo>
                    <a:pt x="308" y="328"/>
                  </a:lnTo>
                  <a:close/>
                  <a:moveTo>
                    <a:pt x="273" y="591"/>
                  </a:moveTo>
                  <a:cubicBezTo>
                    <a:pt x="222" y="582"/>
                    <a:pt x="176" y="560"/>
                    <a:pt x="138" y="528"/>
                  </a:cubicBezTo>
                  <a:cubicBezTo>
                    <a:pt x="158" y="514"/>
                    <a:pt x="180" y="502"/>
                    <a:pt x="204" y="493"/>
                  </a:cubicBezTo>
                  <a:cubicBezTo>
                    <a:pt x="222" y="531"/>
                    <a:pt x="245" y="563"/>
                    <a:pt x="273" y="591"/>
                  </a:cubicBezTo>
                  <a:close/>
                  <a:moveTo>
                    <a:pt x="328" y="594"/>
                  </a:moveTo>
                  <a:cubicBezTo>
                    <a:pt x="328" y="472"/>
                    <a:pt x="328" y="472"/>
                    <a:pt x="328" y="472"/>
                  </a:cubicBezTo>
                  <a:cubicBezTo>
                    <a:pt x="358" y="473"/>
                    <a:pt x="386" y="478"/>
                    <a:pt x="413" y="486"/>
                  </a:cubicBezTo>
                  <a:cubicBezTo>
                    <a:pt x="392" y="529"/>
                    <a:pt x="363" y="566"/>
                    <a:pt x="329" y="594"/>
                  </a:cubicBezTo>
                  <a:cubicBezTo>
                    <a:pt x="329" y="594"/>
                    <a:pt x="329" y="594"/>
                    <a:pt x="328" y="594"/>
                  </a:cubicBezTo>
                  <a:close/>
                  <a:moveTo>
                    <a:pt x="432" y="493"/>
                  </a:moveTo>
                  <a:cubicBezTo>
                    <a:pt x="456" y="502"/>
                    <a:pt x="478" y="514"/>
                    <a:pt x="498" y="528"/>
                  </a:cubicBezTo>
                  <a:cubicBezTo>
                    <a:pt x="460" y="560"/>
                    <a:pt x="414" y="582"/>
                    <a:pt x="363" y="591"/>
                  </a:cubicBezTo>
                  <a:cubicBezTo>
                    <a:pt x="391" y="563"/>
                    <a:pt x="414" y="531"/>
                    <a:pt x="432" y="493"/>
                  </a:cubicBezTo>
                  <a:close/>
                  <a:moveTo>
                    <a:pt x="421" y="468"/>
                  </a:moveTo>
                  <a:cubicBezTo>
                    <a:pt x="392" y="458"/>
                    <a:pt x="361" y="453"/>
                    <a:pt x="328" y="452"/>
                  </a:cubicBezTo>
                  <a:cubicBezTo>
                    <a:pt x="328" y="328"/>
                    <a:pt x="328" y="328"/>
                    <a:pt x="328" y="328"/>
                  </a:cubicBezTo>
                  <a:cubicBezTo>
                    <a:pt x="451" y="328"/>
                    <a:pt x="451" y="328"/>
                    <a:pt x="451" y="328"/>
                  </a:cubicBezTo>
                  <a:cubicBezTo>
                    <a:pt x="450" y="378"/>
                    <a:pt x="439" y="425"/>
                    <a:pt x="421" y="468"/>
                  </a:cubicBezTo>
                  <a:close/>
                  <a:moveTo>
                    <a:pt x="328" y="308"/>
                  </a:moveTo>
                  <a:cubicBezTo>
                    <a:pt x="328" y="205"/>
                    <a:pt x="328" y="205"/>
                    <a:pt x="328" y="205"/>
                  </a:cubicBezTo>
                  <a:cubicBezTo>
                    <a:pt x="363" y="204"/>
                    <a:pt x="397" y="197"/>
                    <a:pt x="429" y="186"/>
                  </a:cubicBezTo>
                  <a:cubicBezTo>
                    <a:pt x="442" y="224"/>
                    <a:pt x="450" y="265"/>
                    <a:pt x="451" y="308"/>
                  </a:cubicBezTo>
                  <a:lnTo>
                    <a:pt x="328" y="308"/>
                  </a:lnTo>
                  <a:close/>
                  <a:moveTo>
                    <a:pt x="111" y="134"/>
                  </a:moveTo>
                  <a:cubicBezTo>
                    <a:pt x="135" y="152"/>
                    <a:pt x="160" y="168"/>
                    <a:pt x="188" y="179"/>
                  </a:cubicBezTo>
                  <a:cubicBezTo>
                    <a:pt x="174" y="219"/>
                    <a:pt x="166" y="262"/>
                    <a:pt x="165" y="308"/>
                  </a:cubicBezTo>
                  <a:cubicBezTo>
                    <a:pt x="42" y="308"/>
                    <a:pt x="42" y="308"/>
                    <a:pt x="42" y="308"/>
                  </a:cubicBezTo>
                  <a:cubicBezTo>
                    <a:pt x="44" y="241"/>
                    <a:pt x="70" y="181"/>
                    <a:pt x="111" y="134"/>
                  </a:cubicBezTo>
                  <a:close/>
                  <a:moveTo>
                    <a:pt x="42" y="328"/>
                  </a:moveTo>
                  <a:cubicBezTo>
                    <a:pt x="165" y="328"/>
                    <a:pt x="165" y="328"/>
                    <a:pt x="165" y="328"/>
                  </a:cubicBezTo>
                  <a:cubicBezTo>
                    <a:pt x="166" y="381"/>
                    <a:pt x="177" y="430"/>
                    <a:pt x="195" y="475"/>
                  </a:cubicBezTo>
                  <a:cubicBezTo>
                    <a:pt x="169" y="485"/>
                    <a:pt x="145" y="498"/>
                    <a:pt x="123" y="514"/>
                  </a:cubicBezTo>
                  <a:cubicBezTo>
                    <a:pt x="75" y="466"/>
                    <a:pt x="44" y="401"/>
                    <a:pt x="42" y="328"/>
                  </a:cubicBezTo>
                  <a:close/>
                  <a:moveTo>
                    <a:pt x="513" y="514"/>
                  </a:moveTo>
                  <a:cubicBezTo>
                    <a:pt x="491" y="498"/>
                    <a:pt x="467" y="485"/>
                    <a:pt x="441" y="475"/>
                  </a:cubicBezTo>
                  <a:cubicBezTo>
                    <a:pt x="459" y="430"/>
                    <a:pt x="470" y="381"/>
                    <a:pt x="471" y="328"/>
                  </a:cubicBezTo>
                  <a:cubicBezTo>
                    <a:pt x="594" y="328"/>
                    <a:pt x="594" y="328"/>
                    <a:pt x="594" y="328"/>
                  </a:cubicBezTo>
                  <a:cubicBezTo>
                    <a:pt x="592" y="401"/>
                    <a:pt x="561" y="466"/>
                    <a:pt x="513" y="514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spcFirstLastPara="1" wrap="square" lIns="91423" tIns="45699" rIns="91423" bIns="45699" anchor="t" anchorCtr="0">
              <a:noAutofit/>
            </a:bodyPr>
            <a:lstStyle/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800">
                <a:solidFill>
                  <a:schemeClr val="dk1"/>
                </a:solidFill>
                <a:latin typeface="Lato Light"/>
                <a:ea typeface="Lato Light"/>
                <a:cs typeface="Lato Light"/>
              </a:endParaRPr>
            </a:p>
          </p:txBody>
        </p:sp>
      </p:grpSp>
      <p:sp>
        <p:nvSpPr>
          <p:cNvPr id="1318396462" name="Google Shape;876;p18"/>
          <p:cNvSpPr txBox="1">
            <a:spLocks noGrp="1"/>
          </p:cNvSpPr>
          <p:nvPr>
            <p:ph type="sldNum" idx="12"/>
          </p:nvPr>
        </p:nvSpPr>
        <p:spPr bwMode="auto">
          <a:xfrm>
            <a:off x="11413506" y="6356357"/>
            <a:ext cx="559118" cy="365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C987A262-EBE5-80AB-79A3-0660DA6B16D4}" type="slidenum">
              <a:rPr lang="ru-RU"/>
              <a:t/>
            </a:fld>
            <a:endParaRPr/>
          </a:p>
        </p:txBody>
      </p:sp>
      <p:sp>
        <p:nvSpPr>
          <p:cNvPr id="154842251" name="Google Shape;877;p18"/>
          <p:cNvSpPr txBox="1">
            <a:spLocks noGrp="1"/>
          </p:cNvSpPr>
          <p:nvPr>
            <p:ph type="title"/>
          </p:nvPr>
        </p:nvSpPr>
        <p:spPr bwMode="auto">
          <a:xfrm>
            <a:off x="1994302" y="421225"/>
            <a:ext cx="9862732" cy="376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b" anchorCtr="0">
            <a:noAutofit/>
          </a:bodyPr>
          <a:lstStyle/>
          <a:p>
            <a:pPr marL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  <a:defRPr/>
            </a:pPr>
            <a:r>
              <a:rPr/>
              <a:t>Функционал веб приложения</a:t>
            </a:r>
            <a:r>
              <a:rPr>
                <a:latin typeface="Montserrat"/>
                <a:ea typeface="Montserrat"/>
                <a:cs typeface="Montserrat"/>
              </a:rPr>
              <a:t> </a:t>
            </a:r>
            <a:r>
              <a:rPr lang="en-US" sz="2000" b="1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рекрутера</a:t>
            </a:r>
            <a:endParaRPr>
              <a:latin typeface="Montserrat"/>
              <a:ea typeface="Montserrat"/>
              <a:cs typeface="Montserrat"/>
            </a:endParaRPr>
          </a:p>
        </p:txBody>
      </p:sp>
      <p:sp>
        <p:nvSpPr>
          <p:cNvPr id="1216469839" name="Google Shape;878;p18"/>
          <p:cNvSpPr txBox="1">
            <a:spLocks noGrp="1"/>
          </p:cNvSpPr>
          <p:nvPr>
            <p:ph type="body" idx="1"/>
          </p:nvPr>
        </p:nvSpPr>
        <p:spPr bwMode="auto">
          <a:xfrm>
            <a:off x="8631968" y="4513869"/>
            <a:ext cx="3340656" cy="54357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t" anchorCtr="0">
            <a:normAutofit/>
          </a:bodyPr>
          <a:lstStyle/>
          <a:p>
            <a:pPr marL="144687" lvl="0" indent="-5248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pPr>
            <a:r>
              <a:rPr sz="1800"/>
              <a:t>Уведомления</a:t>
            </a:r>
            <a:endParaRPr sz="1800"/>
          </a:p>
        </p:txBody>
      </p:sp>
      <p:pic>
        <p:nvPicPr>
          <p:cNvPr id="447066144" name="Рисунок 447066143"/>
          <p:cNvPicPr>
            <a:picLocks noChangeAspect="1" noGrp="1"/>
          </p:cNvPicPr>
          <p:nvPr>
            <p:ph type="pic" idx="3"/>
          </p:nvPr>
        </p:nvPicPr>
        <p:blipFill>
          <a:blip r:embed="rId2"/>
          <a:stretch/>
        </p:blipFill>
        <p:spPr bwMode="auto">
          <a:xfrm>
            <a:off x="269310" y="1435786"/>
            <a:ext cx="8303417" cy="5069787"/>
          </a:xfrm>
          <a:prstGeom prst="rect">
            <a:avLst/>
          </a:prstGeom>
          <a:ln>
            <a:noFill/>
          </a:ln>
          <a:effectLst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15" name="Google Shape;415;p20"/>
          <p:cNvSpPr txBox="1">
            <a:spLocks noGrp="1"/>
          </p:cNvSpPr>
          <p:nvPr>
            <p:ph type="sldNum" idx="12"/>
          </p:nvPr>
        </p:nvSpPr>
        <p:spPr bwMode="auto">
          <a:xfrm>
            <a:off x="11413507" y="6356357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ru-RU"/>
              <a:t/>
            </a:fld>
            <a:endParaRPr/>
          </a:p>
        </p:txBody>
      </p:sp>
      <p:sp>
        <p:nvSpPr>
          <p:cNvPr id="420" name="Google Shape;420;p20"/>
          <p:cNvSpPr txBox="1">
            <a:spLocks noGrp="1"/>
          </p:cNvSpPr>
          <p:nvPr>
            <p:ph type="title"/>
          </p:nvPr>
        </p:nvSpPr>
        <p:spPr bwMode="auto">
          <a:xfrm>
            <a:off x="808811" y="1097979"/>
            <a:ext cx="7225012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  <a:defRPr/>
            </a:pPr>
            <a:r>
              <a:rPr/>
              <a:t>И</a:t>
            </a:r>
            <a:r>
              <a:rPr/>
              <a:t> </a:t>
            </a:r>
            <a:r>
              <a:rPr/>
              <a:t>все</a:t>
            </a:r>
            <a:r>
              <a:rPr/>
              <a:t> </a:t>
            </a:r>
            <a:r>
              <a:rPr/>
              <a:t>это</a:t>
            </a:r>
            <a:r>
              <a:rPr/>
              <a:t> </a:t>
            </a:r>
            <a:r>
              <a:rPr/>
              <a:t>в</a:t>
            </a:r>
            <a:r>
              <a:rPr/>
              <a:t> </a:t>
            </a:r>
            <a:r>
              <a:rPr/>
              <a:t>адаптивной</a:t>
            </a:r>
            <a:r>
              <a:rPr/>
              <a:t> </a:t>
            </a:r>
            <a:r>
              <a:rPr/>
              <a:t>верстке</a:t>
            </a:r>
            <a:r>
              <a:rPr/>
              <a:t> </a:t>
            </a:r>
            <a:r>
              <a:rPr/>
              <a:t>уже</a:t>
            </a:r>
            <a:r>
              <a:rPr/>
              <a:t> </a:t>
            </a:r>
            <a:r>
              <a:rPr/>
              <a:t>на</a:t>
            </a:r>
            <a:r>
              <a:rPr/>
              <a:t> </a:t>
            </a:r>
            <a:r>
              <a:rPr/>
              <a:t>сайте</a:t>
            </a:r>
            <a:endParaRPr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808811" y="1857339"/>
            <a:ext cx="2201180" cy="4499019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3602970" y="1857339"/>
            <a:ext cx="2201180" cy="4499018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6397130" y="1857339"/>
            <a:ext cx="2201180" cy="4499019"/>
          </a:xfrm>
          <a:prstGeom prst="rect">
            <a:avLst/>
          </a:prstGeom>
        </p:spPr>
      </p:pic>
      <p:pic>
        <p:nvPicPr>
          <p:cNvPr id="13" name="Рисунок 12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>
            <a:off x="9256839" y="1790997"/>
            <a:ext cx="2201181" cy="44990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64" name="Google Shape;364;p16"/>
          <p:cNvSpPr txBox="1">
            <a:spLocks noGrp="1"/>
          </p:cNvSpPr>
          <p:nvPr>
            <p:ph type="sldNum" idx="12"/>
          </p:nvPr>
        </p:nvSpPr>
        <p:spPr bwMode="auto">
          <a:xfrm>
            <a:off x="11413507" y="6356357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ru-RU"/>
              <a:t/>
            </a:fld>
            <a:endParaRPr/>
          </a:p>
        </p:txBody>
      </p:sp>
      <p:sp>
        <p:nvSpPr>
          <p:cNvPr id="365" name="Google Shape;365;p16"/>
          <p:cNvSpPr>
            <a:spLocks noGrp="1"/>
          </p:cNvSpPr>
          <p:nvPr>
            <p:ph type="body" idx="1"/>
          </p:nvPr>
        </p:nvSpPr>
        <p:spPr bwMode="auto">
          <a:xfrm>
            <a:off x="1222017" y="1895065"/>
            <a:ext cx="2526079" cy="1057671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44688" lvl="0" indent="-4308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/>
            </a:pPr>
            <a:r>
              <a:rPr/>
              <a:t>Май</a:t>
            </a:r>
            <a:endParaRPr b="0"/>
          </a:p>
        </p:txBody>
      </p:sp>
      <p:sp>
        <p:nvSpPr>
          <p:cNvPr id="366" name="Google Shape;366;p16"/>
          <p:cNvSpPr txBox="1">
            <a:spLocks noGrp="1"/>
          </p:cNvSpPr>
          <p:nvPr>
            <p:ph type="body" idx="2"/>
          </p:nvPr>
        </p:nvSpPr>
        <p:spPr bwMode="auto">
          <a:xfrm>
            <a:off x="346075" y="2308315"/>
            <a:ext cx="2526079" cy="1120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44688" lvl="0" indent="-5578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/>
            </a:pPr>
            <a:r>
              <a:rPr/>
              <a:t>Идеи</a:t>
            </a:r>
            <a:r>
              <a:rPr/>
              <a:t> </a:t>
            </a:r>
            <a:r>
              <a:rPr/>
              <a:t>и</a:t>
            </a:r>
            <a:r>
              <a:rPr/>
              <a:t> </a:t>
            </a:r>
            <a:r>
              <a:rPr/>
              <a:t>мозговые</a:t>
            </a:r>
            <a:r>
              <a:rPr/>
              <a:t> </a:t>
            </a:r>
            <a:r>
              <a:rPr/>
              <a:t>штурмы</a:t>
            </a:r>
            <a:endParaRPr/>
          </a:p>
        </p:txBody>
      </p:sp>
      <p:sp>
        <p:nvSpPr>
          <p:cNvPr id="367" name="Google Shape;367;p16"/>
          <p:cNvSpPr>
            <a:spLocks noGrp="1"/>
          </p:cNvSpPr>
          <p:nvPr>
            <p:ph type="body" idx="3"/>
          </p:nvPr>
        </p:nvSpPr>
        <p:spPr bwMode="auto">
          <a:xfrm>
            <a:off x="5363673" y="1935595"/>
            <a:ext cx="2526079" cy="1476687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44688" lvl="0" indent="-4308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/>
            </a:pPr>
            <a:r>
              <a:rPr/>
              <a:t>00:01 03.06</a:t>
            </a:r>
            <a:endParaRPr b="0"/>
          </a:p>
        </p:txBody>
      </p:sp>
      <p:sp>
        <p:nvSpPr>
          <p:cNvPr id="368" name="Google Shape;368;p16"/>
          <p:cNvSpPr txBox="1">
            <a:spLocks noGrp="1"/>
          </p:cNvSpPr>
          <p:nvPr>
            <p:ph type="body" idx="4"/>
          </p:nvPr>
        </p:nvSpPr>
        <p:spPr bwMode="auto">
          <a:xfrm>
            <a:off x="4832960" y="2308314"/>
            <a:ext cx="2526079" cy="1120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44688" lvl="0" indent="-5578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/>
            </a:pPr>
            <a:r>
              <a:rPr/>
              <a:t> </a:t>
            </a:r>
            <a:r>
              <a:rPr/>
              <a:t>Старт</a:t>
            </a:r>
            <a:r>
              <a:rPr/>
              <a:t> </a:t>
            </a:r>
            <a:r>
              <a:rPr/>
              <a:t>дизайна</a:t>
            </a:r>
            <a:r>
              <a:rPr/>
              <a:t> </a:t>
            </a:r>
            <a:r>
              <a:rPr/>
              <a:t>и</a:t>
            </a:r>
            <a:r>
              <a:rPr/>
              <a:t> </a:t>
            </a:r>
            <a:r>
              <a:rPr/>
              <a:t>разрабоки</a:t>
            </a:r>
            <a:endParaRPr/>
          </a:p>
        </p:txBody>
      </p:sp>
      <p:sp>
        <p:nvSpPr>
          <p:cNvPr id="369" name="Google Shape;369;p16"/>
          <p:cNvSpPr>
            <a:spLocks noGrp="1"/>
          </p:cNvSpPr>
          <p:nvPr>
            <p:ph type="body" idx="5"/>
          </p:nvPr>
        </p:nvSpPr>
        <p:spPr bwMode="auto">
          <a:xfrm>
            <a:off x="9330862" y="1933155"/>
            <a:ext cx="2526079" cy="1476687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44688" lvl="0" indent="-4308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/>
            </a:pPr>
            <a:r>
              <a:rPr/>
              <a:t>Светлое будущее</a:t>
            </a:r>
            <a:endParaRPr b="0"/>
          </a:p>
        </p:txBody>
      </p:sp>
      <p:sp>
        <p:nvSpPr>
          <p:cNvPr id="370" name="Google Shape;370;p16"/>
          <p:cNvSpPr txBox="1">
            <a:spLocks noGrp="1"/>
          </p:cNvSpPr>
          <p:nvPr>
            <p:ph type="body" idx="6"/>
          </p:nvPr>
        </p:nvSpPr>
        <p:spPr bwMode="auto">
          <a:xfrm>
            <a:off x="9330862" y="2374419"/>
            <a:ext cx="2526079" cy="1120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44688" lvl="0" indent="-5578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/>
            </a:pPr>
            <a:r>
              <a:rPr/>
              <a:t> </a:t>
            </a:r>
            <a:r>
              <a:rPr/>
              <a:t>Показ</a:t>
            </a:r>
            <a:r>
              <a:rPr/>
              <a:t> </a:t>
            </a:r>
            <a:r>
              <a:rPr/>
              <a:t>этой</a:t>
            </a:r>
            <a:r>
              <a:rPr/>
              <a:t> </a:t>
            </a:r>
            <a:r>
              <a:rPr/>
              <a:t>презентации</a:t>
            </a:r>
            <a:r>
              <a:rPr/>
              <a:t> </a:t>
            </a:r>
            <a:r>
              <a:rPr/>
              <a:t>в</a:t>
            </a:r>
            <a:r>
              <a:rPr/>
              <a:t> </a:t>
            </a:r>
            <a:r>
              <a:rPr/>
              <a:t>финале</a:t>
            </a:r>
            <a:endParaRPr/>
          </a:p>
        </p:txBody>
      </p:sp>
      <p:sp>
        <p:nvSpPr>
          <p:cNvPr id="371" name="Google Shape;371;p16"/>
          <p:cNvSpPr>
            <a:spLocks noGrp="1"/>
          </p:cNvSpPr>
          <p:nvPr>
            <p:ph type="body" idx="7"/>
          </p:nvPr>
        </p:nvSpPr>
        <p:spPr bwMode="auto">
          <a:xfrm>
            <a:off x="3398486" y="5280800"/>
            <a:ext cx="2526079" cy="1476687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44688" lvl="0" indent="-4308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/>
            </a:pPr>
            <a:r>
              <a:rPr/>
              <a:t>Май</a:t>
            </a:r>
            <a:endParaRPr b="0"/>
          </a:p>
        </p:txBody>
      </p:sp>
      <p:sp>
        <p:nvSpPr>
          <p:cNvPr id="372" name="Google Shape;372;p16"/>
          <p:cNvSpPr txBox="1">
            <a:spLocks noGrp="1"/>
          </p:cNvSpPr>
          <p:nvPr>
            <p:ph type="body" idx="8"/>
          </p:nvPr>
        </p:nvSpPr>
        <p:spPr bwMode="auto">
          <a:xfrm>
            <a:off x="2942400" y="4896826"/>
            <a:ext cx="2526079" cy="1120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44688" lvl="0" indent="-5578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/>
            </a:pPr>
            <a:r>
              <a:rPr/>
              <a:t>Подача</a:t>
            </a:r>
            <a:r>
              <a:rPr/>
              <a:t> </a:t>
            </a:r>
            <a:r>
              <a:rPr/>
              <a:t>заявки</a:t>
            </a:r>
            <a:endParaRPr/>
          </a:p>
        </p:txBody>
      </p:sp>
      <p:sp>
        <p:nvSpPr>
          <p:cNvPr id="373" name="Google Shape;373;p16"/>
          <p:cNvSpPr>
            <a:spLocks noGrp="1"/>
          </p:cNvSpPr>
          <p:nvPr>
            <p:ph type="body" idx="9"/>
          </p:nvPr>
        </p:nvSpPr>
        <p:spPr bwMode="auto">
          <a:xfrm>
            <a:off x="7586932" y="5500291"/>
            <a:ext cx="2526079" cy="1476687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44688" lvl="0" indent="-4308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/>
            </a:pPr>
            <a:r>
              <a:rPr/>
              <a:t>23:58 16.06</a:t>
            </a:r>
            <a:endParaRPr b="0"/>
          </a:p>
        </p:txBody>
      </p:sp>
      <p:sp>
        <p:nvSpPr>
          <p:cNvPr id="374" name="Google Shape;374;p16"/>
          <p:cNvSpPr txBox="1">
            <a:spLocks noGrp="1"/>
          </p:cNvSpPr>
          <p:nvPr>
            <p:ph type="body" idx="13"/>
          </p:nvPr>
        </p:nvSpPr>
        <p:spPr bwMode="auto">
          <a:xfrm>
            <a:off x="7080402" y="4939949"/>
            <a:ext cx="2526079" cy="1120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44688" lvl="0" indent="-5578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/>
            </a:pPr>
            <a:r>
              <a:rPr/>
              <a:t> </a:t>
            </a:r>
            <a:r>
              <a:rPr/>
              <a:t>Загрузка</a:t>
            </a:r>
            <a:r>
              <a:rPr/>
              <a:t> </a:t>
            </a:r>
            <a:r>
              <a:rPr/>
              <a:t>и</a:t>
            </a:r>
            <a:r>
              <a:rPr/>
              <a:t> </a:t>
            </a:r>
            <a:r>
              <a:rPr/>
              <a:t>публикация</a:t>
            </a:r>
            <a:r>
              <a:rPr/>
              <a:t> </a:t>
            </a:r>
            <a:r>
              <a:rPr/>
              <a:t>финального</a:t>
            </a:r>
            <a:r>
              <a:rPr/>
              <a:t> </a:t>
            </a:r>
            <a:r>
              <a:rPr/>
              <a:t>кода</a:t>
            </a:r>
            <a:endParaRPr/>
          </a:p>
        </p:txBody>
      </p:sp>
      <p:sp>
        <p:nvSpPr>
          <p:cNvPr id="375" name="Google Shape;375;p16"/>
          <p:cNvSpPr txBox="1">
            <a:spLocks noGrp="1"/>
          </p:cNvSpPr>
          <p:nvPr>
            <p:ph type="title"/>
          </p:nvPr>
        </p:nvSpPr>
        <p:spPr bwMode="auto">
          <a:xfrm>
            <a:off x="1994303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  <a:defRPr/>
            </a:pPr>
            <a:r>
              <a:rPr/>
              <a:t>Flutter творит чудеса</a:t>
            </a:r>
            <a:endParaRPr>
              <a:latin typeface="Montserrat"/>
              <a:ea typeface="Montserrat"/>
              <a:cs typeface="Montserrat"/>
            </a:endParaRPr>
          </a:p>
        </p:txBody>
      </p:sp>
      <p:cxnSp>
        <p:nvCxnSpPr>
          <p:cNvPr id="376" name="Google Shape;376;p16"/>
          <p:cNvCxnSpPr>
            <a:cxnSpLocks/>
          </p:cNvCxnSpPr>
          <p:nvPr/>
        </p:nvCxnSpPr>
        <p:spPr bwMode="auto">
          <a:xfrm>
            <a:off x="2065940" y="3860224"/>
            <a:ext cx="1332546" cy="0"/>
          </a:xfrm>
          <a:prstGeom prst="straightConnector1">
            <a:avLst/>
          </a:prstGeom>
          <a:noFill/>
          <a:ln w="254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77" name="Google Shape;377;p16"/>
          <p:cNvCxnSpPr>
            <a:cxnSpLocks/>
          </p:cNvCxnSpPr>
          <p:nvPr/>
        </p:nvCxnSpPr>
        <p:spPr bwMode="auto">
          <a:xfrm>
            <a:off x="4312137" y="3862139"/>
            <a:ext cx="1332546" cy="0"/>
          </a:xfrm>
          <a:prstGeom prst="straightConnector1">
            <a:avLst/>
          </a:prstGeom>
          <a:noFill/>
          <a:ln w="254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78" name="Google Shape;378;p16"/>
          <p:cNvCxnSpPr>
            <a:cxnSpLocks/>
          </p:cNvCxnSpPr>
          <p:nvPr/>
        </p:nvCxnSpPr>
        <p:spPr bwMode="auto">
          <a:xfrm>
            <a:off x="6558334" y="3862139"/>
            <a:ext cx="1332546" cy="0"/>
          </a:xfrm>
          <a:prstGeom prst="straightConnector1">
            <a:avLst/>
          </a:prstGeom>
          <a:noFill/>
          <a:ln w="254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79" name="Google Shape;379;p16"/>
          <p:cNvCxnSpPr>
            <a:cxnSpLocks/>
          </p:cNvCxnSpPr>
          <p:nvPr/>
        </p:nvCxnSpPr>
        <p:spPr bwMode="auto">
          <a:xfrm>
            <a:off x="8780467" y="3862139"/>
            <a:ext cx="1332545" cy="0"/>
          </a:xfrm>
          <a:prstGeom prst="straightConnector1">
            <a:avLst/>
          </a:prstGeom>
          <a:noFill/>
          <a:ln w="254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80" name="Google Shape;380;p16"/>
          <p:cNvCxnSpPr>
            <a:cxnSpLocks/>
          </p:cNvCxnSpPr>
          <p:nvPr/>
        </p:nvCxnSpPr>
        <p:spPr bwMode="auto">
          <a:xfrm>
            <a:off x="1609114" y="2934762"/>
            <a:ext cx="1" cy="573287"/>
          </a:xfrm>
          <a:prstGeom prst="straightConnector1">
            <a:avLst/>
          </a:prstGeom>
          <a:noFill/>
          <a:ln w="254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81" name="Google Shape;381;p16"/>
          <p:cNvCxnSpPr>
            <a:cxnSpLocks/>
          </p:cNvCxnSpPr>
          <p:nvPr/>
        </p:nvCxnSpPr>
        <p:spPr bwMode="auto">
          <a:xfrm>
            <a:off x="3855312" y="4216228"/>
            <a:ext cx="1245" cy="575062"/>
          </a:xfrm>
          <a:prstGeom prst="straightConnector1">
            <a:avLst/>
          </a:prstGeom>
          <a:noFill/>
          <a:ln w="254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82" name="Google Shape;382;p16"/>
          <p:cNvCxnSpPr>
            <a:cxnSpLocks/>
          </p:cNvCxnSpPr>
          <p:nvPr/>
        </p:nvCxnSpPr>
        <p:spPr bwMode="auto">
          <a:xfrm>
            <a:off x="6096000" y="2934762"/>
            <a:ext cx="5509" cy="573287"/>
          </a:xfrm>
          <a:prstGeom prst="straightConnector1">
            <a:avLst/>
          </a:prstGeom>
          <a:noFill/>
          <a:ln w="254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83" name="Google Shape;383;p16"/>
          <p:cNvCxnSpPr>
            <a:cxnSpLocks/>
          </p:cNvCxnSpPr>
          <p:nvPr/>
        </p:nvCxnSpPr>
        <p:spPr bwMode="auto">
          <a:xfrm flipH="1">
            <a:off x="8343442" y="4216228"/>
            <a:ext cx="4264" cy="575062"/>
          </a:xfrm>
          <a:prstGeom prst="straightConnector1">
            <a:avLst/>
          </a:prstGeom>
          <a:noFill/>
          <a:ln w="254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84" name="Google Shape;384;p16"/>
          <p:cNvCxnSpPr>
            <a:cxnSpLocks/>
          </p:cNvCxnSpPr>
          <p:nvPr/>
        </p:nvCxnSpPr>
        <p:spPr bwMode="auto">
          <a:xfrm>
            <a:off x="10593901" y="2934762"/>
            <a:ext cx="1" cy="573287"/>
          </a:xfrm>
          <a:prstGeom prst="straightConnector1">
            <a:avLst/>
          </a:prstGeom>
          <a:noFill/>
          <a:ln w="254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85" name="Google Shape;385;p16"/>
          <p:cNvSpPr/>
          <p:nvPr/>
        </p:nvSpPr>
        <p:spPr bwMode="auto">
          <a:xfrm>
            <a:off x="1191126" y="3508049"/>
            <a:ext cx="874814" cy="708179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66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-RU" sz="2400" b="1">
                <a:solidFill>
                  <a:schemeClr val="lt1"/>
                </a:solidFill>
                <a:latin typeface="Montserrat"/>
                <a:ea typeface="Montserrat"/>
                <a:cs typeface="Montserrat"/>
              </a:rPr>
              <a:t>1</a:t>
            </a:r>
            <a:endParaRPr/>
          </a:p>
        </p:txBody>
      </p:sp>
      <p:sp>
        <p:nvSpPr>
          <p:cNvPr id="386" name="Google Shape;386;p16"/>
          <p:cNvSpPr/>
          <p:nvPr/>
        </p:nvSpPr>
        <p:spPr bwMode="auto">
          <a:xfrm>
            <a:off x="3412397" y="3506136"/>
            <a:ext cx="874814" cy="708179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66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-RU" sz="2400" b="1">
                <a:solidFill>
                  <a:schemeClr val="lt1"/>
                </a:solidFill>
                <a:latin typeface="Montserrat"/>
                <a:ea typeface="Montserrat"/>
                <a:cs typeface="Montserrat"/>
              </a:rPr>
              <a:t>2</a:t>
            </a:r>
            <a:endParaRPr/>
          </a:p>
        </p:txBody>
      </p:sp>
      <p:sp>
        <p:nvSpPr>
          <p:cNvPr id="387" name="Google Shape;387;p16"/>
          <p:cNvSpPr/>
          <p:nvPr/>
        </p:nvSpPr>
        <p:spPr bwMode="auto">
          <a:xfrm>
            <a:off x="5658594" y="3516255"/>
            <a:ext cx="874814" cy="708179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66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-RU" sz="2400" b="1">
                <a:solidFill>
                  <a:schemeClr val="lt1"/>
                </a:solidFill>
                <a:latin typeface="Montserrat"/>
                <a:ea typeface="Montserrat"/>
                <a:cs typeface="Montserrat"/>
              </a:rPr>
              <a:t>3</a:t>
            </a:r>
            <a:endParaRPr/>
          </a:p>
        </p:txBody>
      </p:sp>
      <p:sp>
        <p:nvSpPr>
          <p:cNvPr id="388" name="Google Shape;388;p16"/>
          <p:cNvSpPr/>
          <p:nvPr/>
        </p:nvSpPr>
        <p:spPr bwMode="auto">
          <a:xfrm>
            <a:off x="7889752" y="3506134"/>
            <a:ext cx="874814" cy="708179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66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-RU" sz="2400" b="1">
                <a:solidFill>
                  <a:schemeClr val="lt1"/>
                </a:solidFill>
                <a:latin typeface="Montserrat"/>
                <a:ea typeface="Montserrat"/>
                <a:cs typeface="Montserrat"/>
              </a:rPr>
              <a:t>4</a:t>
            </a:r>
            <a:endParaRPr/>
          </a:p>
        </p:txBody>
      </p:sp>
      <p:sp>
        <p:nvSpPr>
          <p:cNvPr id="389" name="Google Shape;389;p16"/>
          <p:cNvSpPr/>
          <p:nvPr/>
        </p:nvSpPr>
        <p:spPr bwMode="auto">
          <a:xfrm>
            <a:off x="10113011" y="3538625"/>
            <a:ext cx="874814" cy="708179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66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-RU" sz="2400" b="1">
                <a:solidFill>
                  <a:schemeClr val="lt1"/>
                </a:solidFill>
                <a:latin typeface="Montserrat"/>
                <a:ea typeface="Montserrat"/>
                <a:cs typeface="Montserrat"/>
              </a:rPr>
              <a:t>5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4617542" name="Google Shape;302;p2"/>
          <p:cNvSpPr txBox="1">
            <a:spLocks noGrp="1"/>
          </p:cNvSpPr>
          <p:nvPr>
            <p:ph type="sldNum" idx="12"/>
          </p:nvPr>
        </p:nvSpPr>
        <p:spPr bwMode="auto">
          <a:xfrm>
            <a:off x="11413506" y="6356356"/>
            <a:ext cx="559118" cy="365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C3849461-B7CF-F9A0-83CC-AB0008C1E386}" type="slidenum">
              <a:rPr lang="ru-RU"/>
              <a:t/>
            </a:fld>
            <a:endParaRPr/>
          </a:p>
        </p:txBody>
      </p:sp>
      <p:sp>
        <p:nvSpPr>
          <p:cNvPr id="1733546341" name="Google Shape;303;p2"/>
          <p:cNvSpPr txBox="1">
            <a:spLocks noGrp="1"/>
          </p:cNvSpPr>
          <p:nvPr>
            <p:ph type="title" idx="4294967295"/>
          </p:nvPr>
        </p:nvSpPr>
        <p:spPr bwMode="auto">
          <a:xfrm>
            <a:off x="2088291" y="384174"/>
            <a:ext cx="8361606" cy="454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b" anchorCtr="0">
            <a:noAutofit/>
          </a:bodyPr>
          <a:lstStyle/>
          <a:p>
            <a:pPr marL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F257A"/>
              </a:buClr>
              <a:buSzPts val="2400"/>
              <a:buFont typeface="Montserrat"/>
              <a:buNone/>
              <a:defRPr/>
            </a:pPr>
            <a:r>
              <a:rPr lang="ru-RU" sz="2400">
                <a:solidFill>
                  <a:srgbClr val="EF257A"/>
                </a:solidFill>
                <a:latin typeface="Montserrat"/>
                <a:ea typeface="Montserrat"/>
                <a:cs typeface="Montserrat"/>
              </a:rPr>
              <a:t>Что не успели, но очень хотели</a:t>
            </a:r>
            <a:endParaRPr/>
          </a:p>
        </p:txBody>
      </p:sp>
      <p:grpSp>
        <p:nvGrpSpPr>
          <p:cNvPr id="1808846187" name="Google Shape;307;p2"/>
          <p:cNvGrpSpPr/>
          <p:nvPr/>
        </p:nvGrpSpPr>
        <p:grpSpPr bwMode="auto">
          <a:xfrm>
            <a:off x="308835" y="331638"/>
            <a:ext cx="8541430" cy="910048"/>
            <a:chOff x="172910" y="238266"/>
            <a:chExt cx="8541430" cy="910048"/>
          </a:xfrm>
        </p:grpSpPr>
        <p:cxnSp>
          <p:nvCxnSpPr>
            <p:cNvPr id="219145569" name="Google Shape;308;p2"/>
            <p:cNvCxnSpPr>
              <a:cxnSpLocks/>
            </p:cNvCxnSpPr>
            <p:nvPr/>
          </p:nvCxnSpPr>
          <p:spPr bwMode="auto">
            <a:xfrm>
              <a:off x="1416974" y="797364"/>
              <a:ext cx="7297366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pic>
          <p:nvPicPr>
            <p:cNvPr id="1322202699" name="Google Shape;309;p2"/>
            <p:cNvPicPr/>
            <p:nvPr/>
          </p:nvPicPr>
          <p:blipFill>
            <a:blip r:embed="rId2">
              <a:alphaModFix/>
            </a:blip>
            <a:stretch/>
          </p:blipFill>
          <p:spPr bwMode="auto">
            <a:xfrm>
              <a:off x="172910" y="238266"/>
              <a:ext cx="1510681" cy="910048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65002265" name="Google Shape;310;p2"/>
          <p:cNvGrpSpPr/>
          <p:nvPr/>
        </p:nvGrpSpPr>
        <p:grpSpPr bwMode="auto">
          <a:xfrm>
            <a:off x="1576579" y="1530231"/>
            <a:ext cx="8754481" cy="2560637"/>
            <a:chOff x="0" y="0"/>
            <a:chExt cx="8754481" cy="2560637"/>
          </a:xfrm>
        </p:grpSpPr>
        <p:sp>
          <p:nvSpPr>
            <p:cNvPr id="263812299" name="Google Shape;311;p2"/>
            <p:cNvSpPr/>
            <p:nvPr/>
          </p:nvSpPr>
          <p:spPr bwMode="auto">
            <a:xfrm>
              <a:off x="237528" y="0"/>
              <a:ext cx="8516952" cy="256063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3" tIns="45699" rIns="91423" bIns="45699" anchor="t" anchorCtr="0">
              <a:spAutoFit/>
            </a:bodyPr>
            <a:lstStyle/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ru-RU" sz="18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ИИ анализ соц. сетей кандидатов и краткое резюме по ним для рекрутера</a:t>
              </a:r>
              <a:endParaRPr/>
            </a:p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850">
                <a:solidFill>
                  <a:srgbClr val="E4EAE9"/>
                </a:solidFill>
                <a:latin typeface="Montserrat"/>
                <a:ea typeface="Montserrat"/>
                <a:cs typeface="Montserrat"/>
              </a:endParaRPr>
            </a:p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lang="ru-RU" sz="1850">
                <a:solidFill>
                  <a:srgbClr val="E4EAE9"/>
                </a:solidFill>
                <a:latin typeface="Montserrat"/>
                <a:ea typeface="Montserrat"/>
                <a:cs typeface="Montserrat"/>
              </a:endParaRPr>
            </a:p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ru-RU" sz="18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Планирование второго собеседования для рекрутера и кандидата</a:t>
              </a:r>
              <a:endParaRPr lang="ru-RU" sz="1850">
                <a:solidFill>
                  <a:srgbClr val="E4EAE9"/>
                </a:solidFill>
                <a:latin typeface="Montserrat"/>
                <a:ea typeface="Montserrat"/>
                <a:cs typeface="Montserrat"/>
              </a:endParaRPr>
            </a:p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lang="ru-RU" sz="1850">
                <a:solidFill>
                  <a:srgbClr val="E4EAE9"/>
                </a:solidFill>
                <a:latin typeface="Montserrat"/>
                <a:ea typeface="Montserrat"/>
                <a:cs typeface="Montserrat"/>
              </a:endParaRPr>
            </a:p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lang="ru-RU" sz="1850">
                <a:solidFill>
                  <a:srgbClr val="E4EAE9"/>
                </a:solidFill>
                <a:latin typeface="Montserrat"/>
                <a:ea typeface="Montserrat"/>
                <a:cs typeface="Montserrat"/>
              </a:endParaRPr>
            </a:p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ru-RU" sz="18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Парсинг</a:t>
              </a:r>
              <a:r>
                <a:rPr lang="ru-RU" sz="18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 новостей, анализ с помощью ИИ и автоматическое распределение по категориям и интересам</a:t>
              </a:r>
              <a:endParaRPr/>
            </a:p>
          </p:txBody>
        </p:sp>
        <p:sp>
          <p:nvSpPr>
            <p:cNvPr id="1801550258" name="Google Shape;312;p2"/>
            <p:cNvSpPr/>
            <p:nvPr/>
          </p:nvSpPr>
          <p:spPr bwMode="auto">
            <a:xfrm rot="5399976">
              <a:off x="14822" y="103408"/>
              <a:ext cx="226576" cy="256216"/>
            </a:xfrm>
            <a:prstGeom prst="triangle">
              <a:avLst>
                <a:gd name="adj" fmla="val 50000"/>
              </a:avLst>
            </a:prstGeom>
            <a:solidFill>
              <a:srgbClr val="1DEFAC"/>
            </a:solidFill>
            <a:ln w="12700" cap="flat" cmpd="sng">
              <a:solidFill>
                <a:srgbClr val="690F2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3" tIns="45699" rIns="91423" bIns="45699" anchor="ctr" anchorCtr="0">
              <a:noAutofit/>
            </a:bodyPr>
            <a:lstStyle/>
            <a:p>
              <a:pPr marL="0" marR="0" lvl="0" indent="0" algn="ctr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800">
                <a:solidFill>
                  <a:srgbClr val="B37BED"/>
                </a:solidFill>
                <a:latin typeface="Montserrat"/>
                <a:ea typeface="Montserrat"/>
                <a:cs typeface="Montserrat"/>
              </a:endParaRPr>
            </a:p>
          </p:txBody>
        </p:sp>
        <p:sp>
          <p:nvSpPr>
            <p:cNvPr id="1505041388" name="Google Shape;313;p2"/>
            <p:cNvSpPr/>
            <p:nvPr/>
          </p:nvSpPr>
          <p:spPr bwMode="auto">
            <a:xfrm rot="5399976">
              <a:off x="14820" y="1111996"/>
              <a:ext cx="226576" cy="256216"/>
            </a:xfrm>
            <a:prstGeom prst="triangle">
              <a:avLst>
                <a:gd name="adj" fmla="val 50000"/>
              </a:avLst>
            </a:prstGeom>
            <a:solidFill>
              <a:srgbClr val="1DEFAC"/>
            </a:solidFill>
            <a:ln w="12700" cap="flat" cmpd="sng">
              <a:solidFill>
                <a:srgbClr val="690F2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3" tIns="45699" rIns="91423" bIns="45699" anchor="ctr" anchorCtr="0">
              <a:noAutofit/>
            </a:bodyPr>
            <a:lstStyle/>
            <a:p>
              <a:pPr marL="0" marR="0" lvl="0" indent="0" algn="ctr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800">
                <a:solidFill>
                  <a:srgbClr val="B37BED"/>
                </a:solidFill>
                <a:latin typeface="Montserrat"/>
                <a:ea typeface="Montserrat"/>
                <a:cs typeface="Montserrat"/>
              </a:endParaRPr>
            </a:p>
          </p:txBody>
        </p:sp>
      </p:grpSp>
      <p:sp>
        <p:nvSpPr>
          <p:cNvPr id="558356143" name="Google Shape;313;p2"/>
          <p:cNvSpPr/>
          <p:nvPr/>
        </p:nvSpPr>
        <p:spPr bwMode="auto">
          <a:xfrm rot="5399976">
            <a:off x="1591401" y="3559553"/>
            <a:ext cx="226576" cy="218835"/>
          </a:xfrm>
          <a:prstGeom prst="triangle">
            <a:avLst>
              <a:gd name="adj" fmla="val 50000"/>
            </a:avLst>
          </a:prstGeom>
          <a:solidFill>
            <a:srgbClr val="1DEFAC"/>
          </a:solidFill>
          <a:ln w="12700" cap="flat" cmpd="sng">
            <a:solidFill>
              <a:srgbClr val="690F2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3" tIns="45699" rIns="91423" bIns="45699" anchor="ctr" anchorCtr="0">
            <a:noAutofit/>
          </a:bodyPr>
          <a:lstStyle/>
          <a:p>
            <a:pPr marL="0" marR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800">
              <a:solidFill>
                <a:srgbClr val="B37BED"/>
              </a:solidFill>
              <a:latin typeface="Montserrat"/>
              <a:ea typeface="Montserrat"/>
              <a:cs typeface="Montserra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97338406" name="Google Shape;320;g2e489428cd6_0_283"/>
          <p:cNvSpPr txBox="1">
            <a:spLocks noGrp="1"/>
          </p:cNvSpPr>
          <p:nvPr>
            <p:ph type="sldNum" idx="12"/>
          </p:nvPr>
        </p:nvSpPr>
        <p:spPr bwMode="auto">
          <a:xfrm>
            <a:off x="11413506" y="6356357"/>
            <a:ext cx="559199" cy="365099"/>
          </a:xfrm>
          <a:prstGeom prst="rect">
            <a:avLst/>
          </a:prstGeom>
        </p:spPr>
        <p:txBody>
          <a:bodyPr spcFirstLastPara="1" wrap="square" lIns="91423" tIns="45699" rIns="91423" bIns="45699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pPr>
            <a:fld id="{D1B9593E-0943-FCB8-236E-A56F1CDE7429}" type="slidenum">
              <a:rPr lang="ru-RU"/>
              <a:t/>
            </a:fld>
            <a:endParaRPr/>
          </a:p>
        </p:txBody>
      </p:sp>
      <p:sp>
        <p:nvSpPr>
          <p:cNvPr id="547052539" name="Google Shape;321;g2e489428cd6_0_283"/>
          <p:cNvSpPr txBox="1">
            <a:spLocks noGrp="1"/>
          </p:cNvSpPr>
          <p:nvPr>
            <p:ph type="ctrTitle"/>
          </p:nvPr>
        </p:nvSpPr>
        <p:spPr bwMode="auto">
          <a:xfrm>
            <a:off x="802639" y="3922528"/>
            <a:ext cx="5293499" cy="1654499"/>
          </a:xfrm>
          <a:prstGeom prst="rect">
            <a:avLst/>
          </a:prstGeom>
        </p:spPr>
        <p:txBody>
          <a:bodyPr spcFirstLastPara="1" wrap="square" lIns="91423" tIns="45699" rIns="91423" bIns="45699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-RU"/>
              <a:t>Спасибо!</a:t>
            </a:r>
            <a:endParaRPr/>
          </a:p>
        </p:txBody>
      </p:sp>
      <p:pic>
        <p:nvPicPr>
          <p:cNvPr id="1358807706" name="Google Shape;658;p5"/>
          <p:cNvPicPr/>
          <p:nvPr/>
        </p:nvPicPr>
        <p:blipFill>
          <a:blip r:embed="rId2">
            <a:alphaModFix/>
          </a:blip>
          <a:stretch/>
        </p:blipFill>
        <p:spPr bwMode="auto">
          <a:xfrm>
            <a:off x="802638" y="5293634"/>
            <a:ext cx="1239021" cy="28339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355041" name="Google Shape;659;p5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2319310" y="5346931"/>
            <a:ext cx="1439255" cy="2961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20" name="Google Shape;320;g2e489428cd6_0_283"/>
          <p:cNvSpPr txBox="1">
            <a:spLocks noGrp="1"/>
          </p:cNvSpPr>
          <p:nvPr>
            <p:ph type="sldNum" idx="12"/>
          </p:nvPr>
        </p:nvSpPr>
        <p:spPr bwMode="auto">
          <a:xfrm>
            <a:off x="11413507" y="6356357"/>
            <a:ext cx="559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pPr>
            <a:fld id="{00000000-1234-1234-1234-123412341234}" type="slidenum">
              <a:rPr lang="ru-RU"/>
              <a:t/>
            </a:fld>
            <a:endParaRPr/>
          </a:p>
        </p:txBody>
      </p:sp>
      <p:sp>
        <p:nvSpPr>
          <p:cNvPr id="321" name="Google Shape;321;g2e489428cd6_0_283"/>
          <p:cNvSpPr txBox="1">
            <a:spLocks noGrp="1"/>
          </p:cNvSpPr>
          <p:nvPr>
            <p:ph type="ctrTitle"/>
          </p:nvPr>
        </p:nvSpPr>
        <p:spPr bwMode="auto">
          <a:xfrm>
            <a:off x="802640" y="3922529"/>
            <a:ext cx="5293500" cy="1654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ru-RU"/>
              <a:t>ВРЕМЯ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02" name="Google Shape;302;p2"/>
          <p:cNvSpPr txBox="1">
            <a:spLocks noGrp="1"/>
          </p:cNvSpPr>
          <p:nvPr>
            <p:ph type="sldNum" idx="12"/>
          </p:nvPr>
        </p:nvSpPr>
        <p:spPr bwMode="auto">
          <a:xfrm>
            <a:off x="11413507" y="6356357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ru-RU"/>
              <a:t/>
            </a:fld>
            <a:endParaRPr/>
          </a:p>
        </p:txBody>
      </p:sp>
      <p:sp>
        <p:nvSpPr>
          <p:cNvPr id="303" name="Google Shape;303;p2"/>
          <p:cNvSpPr txBox="1">
            <a:spLocks noGrp="1"/>
          </p:cNvSpPr>
          <p:nvPr>
            <p:ph type="title" idx="4294967295"/>
          </p:nvPr>
        </p:nvSpPr>
        <p:spPr bwMode="auto">
          <a:xfrm>
            <a:off x="2088292" y="384175"/>
            <a:ext cx="2425700" cy="454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F257A"/>
              </a:buClr>
              <a:buSzPts val="2400"/>
              <a:buFont typeface="Montserrat"/>
              <a:buNone/>
              <a:defRPr/>
            </a:pPr>
            <a:r>
              <a:rPr lang="ru-RU" sz="2400">
                <a:solidFill>
                  <a:srgbClr val="EF257A"/>
                </a:solidFill>
                <a:latin typeface="Montserrat"/>
                <a:ea typeface="Montserrat"/>
                <a:cs typeface="Montserrat"/>
              </a:rPr>
              <a:t>ВВОДНЫЕ</a:t>
            </a:r>
            <a:endParaRPr/>
          </a:p>
        </p:txBody>
      </p:sp>
      <p:grpSp>
        <p:nvGrpSpPr>
          <p:cNvPr id="304" name="Google Shape;304;p2"/>
          <p:cNvGrpSpPr/>
          <p:nvPr/>
        </p:nvGrpSpPr>
        <p:grpSpPr bwMode="auto">
          <a:xfrm>
            <a:off x="1595273" y="1377609"/>
            <a:ext cx="8169687" cy="1328511"/>
            <a:chOff x="1770059" y="1241687"/>
            <a:chExt cx="8169687" cy="1328511"/>
          </a:xfrm>
        </p:grpSpPr>
        <p:sp>
          <p:nvSpPr>
            <p:cNvPr id="305" name="Google Shape;305;p2"/>
            <p:cNvSpPr/>
            <p:nvPr/>
          </p:nvSpPr>
          <p:spPr bwMode="auto">
            <a:xfrm>
              <a:off x="1770059" y="1241687"/>
              <a:ext cx="8169687" cy="1328511"/>
            </a:xfrm>
            <a:prstGeom prst="snip2DiagRect">
              <a:avLst>
                <a:gd name="adj1" fmla="val 0"/>
                <a:gd name="adj2" fmla="val 16667"/>
              </a:avLst>
            </a:prstGeom>
            <a:solidFill>
              <a:schemeClr val="lt1">
                <a:alpha val="0"/>
              </a:schemeClr>
            </a:solidFill>
            <a:ln w="19050" cap="flat" cmpd="sng">
              <a:solidFill>
                <a:schemeClr val="lt1">
                  <a:alpha val="46666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</a:endParaRPr>
            </a:p>
          </p:txBody>
        </p:sp>
        <p:sp>
          <p:nvSpPr>
            <p:cNvPr id="306" name="Google Shape;306;p2"/>
            <p:cNvSpPr txBox="1"/>
            <p:nvPr/>
          </p:nvSpPr>
          <p:spPr bwMode="auto">
            <a:xfrm>
              <a:off x="2005748" y="1413253"/>
              <a:ext cx="76983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ru-RU" sz="180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Создать приложение для рекрутеров и соискателей</a:t>
              </a:r>
              <a:endParaRPr sz="1800">
                <a:solidFill>
                  <a:srgbClr val="F92571"/>
                </a:solidFill>
                <a:latin typeface="Montserrat"/>
                <a:ea typeface="Montserrat"/>
                <a:cs typeface="Montserrat"/>
              </a:endParaRPr>
            </a:p>
          </p:txBody>
        </p:sp>
      </p:grpSp>
      <p:grpSp>
        <p:nvGrpSpPr>
          <p:cNvPr id="307" name="Google Shape;307;p2"/>
          <p:cNvGrpSpPr/>
          <p:nvPr/>
        </p:nvGrpSpPr>
        <p:grpSpPr bwMode="auto">
          <a:xfrm>
            <a:off x="308835" y="331639"/>
            <a:ext cx="8541431" cy="910049"/>
            <a:chOff x="172911" y="238267"/>
            <a:chExt cx="8541431" cy="910049"/>
          </a:xfrm>
        </p:grpSpPr>
        <p:cxnSp>
          <p:nvCxnSpPr>
            <p:cNvPr id="308" name="Google Shape;308;p2"/>
            <p:cNvCxnSpPr>
              <a:cxnSpLocks/>
            </p:cNvCxnSpPr>
            <p:nvPr/>
          </p:nvCxnSpPr>
          <p:spPr bwMode="auto">
            <a:xfrm>
              <a:off x="1416975" y="797364"/>
              <a:ext cx="7297367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pic>
          <p:nvPicPr>
            <p:cNvPr id="309" name="Google Shape;309;p2"/>
            <p:cNvPicPr/>
            <p:nvPr/>
          </p:nvPicPr>
          <p:blipFill>
            <a:blip r:embed="rId2">
              <a:alphaModFix/>
            </a:blip>
            <a:stretch/>
          </p:blipFill>
          <p:spPr bwMode="auto">
            <a:xfrm>
              <a:off x="172911" y="238267"/>
              <a:ext cx="1510682" cy="91004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10" name="Google Shape;310;p2"/>
          <p:cNvGrpSpPr/>
          <p:nvPr/>
        </p:nvGrpSpPr>
        <p:grpSpPr bwMode="auto">
          <a:xfrm>
            <a:off x="1595273" y="3044707"/>
            <a:ext cx="8602228" cy="3023863"/>
            <a:chOff x="1" y="0"/>
            <a:chExt cx="8602228" cy="3023863"/>
          </a:xfrm>
        </p:grpSpPr>
        <p:sp>
          <p:nvSpPr>
            <p:cNvPr id="311" name="Google Shape;311;p2"/>
            <p:cNvSpPr/>
            <p:nvPr/>
          </p:nvSpPr>
          <p:spPr bwMode="auto">
            <a:xfrm>
              <a:off x="218836" y="0"/>
              <a:ext cx="8383393" cy="302386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ru-RU" sz="2000" u="sng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Наши цели:</a:t>
              </a:r>
              <a:endParaRPr/>
            </a:p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850">
                <a:solidFill>
                  <a:srgbClr val="E4EAE9"/>
                </a:solidFill>
                <a:latin typeface="Montserrat"/>
                <a:ea typeface="Montserrat"/>
                <a:cs typeface="Montserrat"/>
              </a:endParaRPr>
            </a:p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ru-RU" sz="18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Максимально сократить затраченное время рекрутера на создание вакансий и «отсев» кандидатов</a:t>
              </a:r>
              <a:r>
                <a:rPr sz="18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, </a:t>
              </a:r>
              <a:r>
                <a:rPr sz="18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путем</a:t>
              </a:r>
              <a:r>
                <a:rPr sz="18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 </a:t>
              </a:r>
              <a:r>
                <a:rPr sz="18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автоматического</a:t>
              </a:r>
              <a:r>
                <a:rPr sz="18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 </a:t>
              </a:r>
              <a:r>
                <a:rPr sz="18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анализа</a:t>
              </a:r>
              <a:r>
                <a:rPr sz="18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 </a:t>
              </a:r>
              <a:r>
                <a:rPr sz="18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резюме</a:t>
              </a:r>
              <a:r>
                <a:rPr sz="18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 </a:t>
              </a:r>
              <a:r>
                <a:rPr sz="18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и</a:t>
              </a:r>
              <a:r>
                <a:rPr sz="18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 </a:t>
              </a:r>
              <a:r>
                <a:rPr sz="18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передачи</a:t>
              </a:r>
              <a:r>
                <a:rPr sz="18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 ИИ </a:t>
              </a:r>
              <a:r>
                <a:rPr sz="18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ассистенту</a:t>
              </a:r>
              <a:r>
                <a:rPr sz="18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 </a:t>
              </a:r>
              <a:r>
                <a:rPr sz="18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права</a:t>
              </a:r>
              <a:r>
                <a:rPr sz="18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 </a:t>
              </a:r>
              <a:r>
                <a:rPr sz="18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первого</a:t>
              </a:r>
              <a:r>
                <a:rPr sz="18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 </a:t>
              </a:r>
              <a:r>
                <a:rPr sz="18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собеседования</a:t>
              </a:r>
              <a:endParaRPr lang="ru-RU" sz="1850">
                <a:solidFill>
                  <a:srgbClr val="E4EAE9"/>
                </a:solidFill>
                <a:latin typeface="Montserrat"/>
                <a:ea typeface="Montserrat"/>
                <a:cs typeface="Montserrat"/>
              </a:endParaRPr>
            </a:p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850">
                <a:solidFill>
                  <a:srgbClr val="E4EAE9"/>
                </a:solidFill>
                <a:latin typeface="Montserrat"/>
                <a:ea typeface="Montserrat"/>
                <a:cs typeface="Montserrat"/>
              </a:endParaRPr>
            </a:p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ru-RU" sz="18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Максимально сократить время соискателя на перенос своих данных из других сервисов по подбору персонала, путем автоматического </a:t>
              </a:r>
              <a:r>
                <a:rPr lang="ru-RU" sz="18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парсинга</a:t>
              </a:r>
              <a:r>
                <a:rPr lang="ru-RU" sz="18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 и импорта данных из его резюме</a:t>
              </a:r>
              <a:endParaRPr/>
            </a:p>
          </p:txBody>
        </p:sp>
        <p:sp>
          <p:nvSpPr>
            <p:cNvPr id="312" name="Google Shape;312;p2"/>
            <p:cNvSpPr/>
            <p:nvPr/>
          </p:nvSpPr>
          <p:spPr bwMode="auto">
            <a:xfrm rot="5400000">
              <a:off x="-3870" y="621071"/>
              <a:ext cx="226577" cy="218836"/>
            </a:xfrm>
            <a:prstGeom prst="triangle">
              <a:avLst>
                <a:gd name="adj" fmla="val 50000"/>
              </a:avLst>
            </a:prstGeom>
            <a:solidFill>
              <a:srgbClr val="1DEFAC"/>
            </a:solidFill>
            <a:ln w="12700" cap="flat" cmpd="sng">
              <a:solidFill>
                <a:srgbClr val="690F2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800">
                <a:solidFill>
                  <a:srgbClr val="B37BED"/>
                </a:solidFill>
                <a:latin typeface="Montserrat"/>
                <a:ea typeface="Montserrat"/>
                <a:cs typeface="Montserrat"/>
              </a:endParaRPr>
            </a:p>
          </p:txBody>
        </p:sp>
        <p:sp>
          <p:nvSpPr>
            <p:cNvPr id="313" name="Google Shape;313;p2"/>
            <p:cNvSpPr/>
            <p:nvPr/>
          </p:nvSpPr>
          <p:spPr bwMode="auto">
            <a:xfrm rot="5400000">
              <a:off x="-3870" y="2030014"/>
              <a:ext cx="226577" cy="218836"/>
            </a:xfrm>
            <a:prstGeom prst="triangle">
              <a:avLst>
                <a:gd name="adj" fmla="val 50000"/>
              </a:avLst>
            </a:prstGeom>
            <a:solidFill>
              <a:srgbClr val="1DEFAC"/>
            </a:solidFill>
            <a:ln w="12700" cap="flat" cmpd="sng">
              <a:solidFill>
                <a:srgbClr val="690F2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800">
                <a:solidFill>
                  <a:srgbClr val="B37BED"/>
                </a:solidFill>
                <a:latin typeface="Montserrat"/>
                <a:ea typeface="Montserrat"/>
                <a:cs typeface="Montserrat"/>
              </a:endParaRPr>
            </a:p>
          </p:txBody>
        </p:sp>
      </p:grpSp>
      <p:pic>
        <p:nvPicPr>
          <p:cNvPr id="346034165" name="Google Shape;658;p5"/>
          <p:cNvPicPr/>
          <p:nvPr/>
        </p:nvPicPr>
        <p:blipFill>
          <a:blip r:embed="rId3">
            <a:alphaModFix/>
          </a:blip>
          <a:stretch/>
        </p:blipFill>
        <p:spPr bwMode="auto">
          <a:xfrm>
            <a:off x="1882546" y="1970795"/>
            <a:ext cx="1239021" cy="2833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7419469" name="Google Shape;659;p5"/>
          <p:cNvPicPr/>
          <p:nvPr/>
        </p:nvPicPr>
        <p:blipFill>
          <a:blip r:embed="rId4">
            <a:alphaModFix/>
          </a:blip>
          <a:stretch/>
        </p:blipFill>
        <p:spPr bwMode="auto">
          <a:xfrm>
            <a:off x="3399218" y="2024092"/>
            <a:ext cx="1439256" cy="2961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26" name="Google Shape;326;p3"/>
          <p:cNvSpPr txBox="1">
            <a:spLocks noGrp="1"/>
          </p:cNvSpPr>
          <p:nvPr>
            <p:ph type="sldNum" idx="12"/>
          </p:nvPr>
        </p:nvSpPr>
        <p:spPr bwMode="auto">
          <a:xfrm>
            <a:off x="11413507" y="6356357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ru-RU"/>
              <a:t/>
            </a:fld>
            <a:endParaRPr/>
          </a:p>
        </p:txBody>
      </p:sp>
      <p:sp>
        <p:nvSpPr>
          <p:cNvPr id="327" name="Google Shape;327;p3"/>
          <p:cNvSpPr txBox="1">
            <a:spLocks noGrp="1"/>
          </p:cNvSpPr>
          <p:nvPr>
            <p:ph type="title" idx="4294967295"/>
          </p:nvPr>
        </p:nvSpPr>
        <p:spPr bwMode="auto">
          <a:xfrm>
            <a:off x="2054673" y="330929"/>
            <a:ext cx="6054725" cy="466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F257A"/>
              </a:buClr>
              <a:buSzPts val="2400"/>
              <a:buFont typeface="Montserrat"/>
              <a:buNone/>
              <a:defRPr/>
            </a:pPr>
            <a:r>
              <a:rPr lang="ru-RU" sz="2400">
                <a:solidFill>
                  <a:srgbClr val="EF257A"/>
                </a:solidFill>
              </a:rPr>
              <a:t>Кто молодец? Мы молодец!</a:t>
            </a:r>
            <a:endParaRPr/>
          </a:p>
        </p:txBody>
      </p:sp>
      <p:grpSp>
        <p:nvGrpSpPr>
          <p:cNvPr id="328" name="Google Shape;328;p3"/>
          <p:cNvGrpSpPr/>
          <p:nvPr/>
        </p:nvGrpSpPr>
        <p:grpSpPr bwMode="auto">
          <a:xfrm>
            <a:off x="1557896" y="1558442"/>
            <a:ext cx="2860502" cy="4151894"/>
            <a:chOff x="0" y="0"/>
            <a:chExt cx="2860502" cy="4151894"/>
          </a:xfrm>
        </p:grpSpPr>
        <p:sp>
          <p:nvSpPr>
            <p:cNvPr id="329" name="Google Shape;329;p3"/>
            <p:cNvSpPr/>
            <p:nvPr/>
          </p:nvSpPr>
          <p:spPr bwMode="auto">
            <a:xfrm>
              <a:off x="0" y="510427"/>
              <a:ext cx="2803984" cy="3641467"/>
            </a:xfrm>
            <a:prstGeom prst="snip2DiagRect">
              <a:avLst>
                <a:gd name="adj1" fmla="val 0"/>
                <a:gd name="adj2" fmla="val 7966"/>
              </a:avLst>
            </a:prstGeom>
            <a:solidFill>
              <a:schemeClr val="lt1">
                <a:alpha val="0"/>
              </a:schemeClr>
            </a:solidFill>
            <a:ln w="19050" cap="flat" cmpd="sng">
              <a:solidFill>
                <a:schemeClr val="lt1">
                  <a:alpha val="46666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800">
                <a:solidFill>
                  <a:schemeClr val="lt1"/>
                </a:solidFill>
                <a:latin typeface="Montserrat"/>
                <a:ea typeface="Montserrat"/>
                <a:cs typeface="Montserrat"/>
              </a:endParaRPr>
            </a:p>
          </p:txBody>
        </p:sp>
        <p:cxnSp>
          <p:nvCxnSpPr>
            <p:cNvPr id="330" name="Google Shape;330;p3"/>
            <p:cNvCxnSpPr>
              <a:cxnSpLocks/>
            </p:cNvCxnSpPr>
            <p:nvPr/>
          </p:nvCxnSpPr>
          <p:spPr bwMode="auto">
            <a:xfrm>
              <a:off x="410143" y="1317304"/>
              <a:ext cx="2016224" cy="0"/>
            </a:xfrm>
            <a:prstGeom prst="straightConnector1">
              <a:avLst/>
            </a:prstGeom>
            <a:noFill/>
            <a:ln w="15875" cap="flat" cmpd="sng">
              <a:solidFill>
                <a:srgbClr val="EF257A">
                  <a:alpha val="77647"/>
                </a:srgbClr>
              </a:solidFill>
              <a:prstDash val="solid"/>
              <a:miter lim="800000"/>
              <a:headEnd type="none" w="sm" len="sm"/>
              <a:tailEnd type="stealth" w="med" len="med"/>
            </a:ln>
          </p:spPr>
        </p:cxnSp>
        <p:sp>
          <p:nvSpPr>
            <p:cNvPr id="331" name="Google Shape;331;p3"/>
            <p:cNvSpPr/>
            <p:nvPr/>
          </p:nvSpPr>
          <p:spPr bwMode="auto">
            <a:xfrm>
              <a:off x="1040472" y="0"/>
              <a:ext cx="755568" cy="42056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ru-RU" sz="2150">
                  <a:solidFill>
                    <a:srgbClr val="EF257A"/>
                  </a:solidFill>
                  <a:latin typeface="Montserrat"/>
                  <a:ea typeface="Montserrat"/>
                  <a:cs typeface="Montserrat"/>
                </a:rPr>
                <a:t>01.</a:t>
              </a:r>
              <a:endParaRPr sz="2150">
                <a:solidFill>
                  <a:srgbClr val="EF257A"/>
                </a:solidFill>
                <a:latin typeface="Montserrat"/>
                <a:ea typeface="Montserrat"/>
                <a:cs typeface="Montserrat"/>
              </a:endParaRPr>
            </a:p>
          </p:txBody>
        </p:sp>
        <p:sp>
          <p:nvSpPr>
            <p:cNvPr id="332" name="Google Shape;332;p3"/>
            <p:cNvSpPr/>
            <p:nvPr/>
          </p:nvSpPr>
          <p:spPr bwMode="auto">
            <a:xfrm>
              <a:off x="270344" y="745671"/>
              <a:ext cx="2295821" cy="4000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ru-RU" sz="200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Удобно</a:t>
              </a:r>
              <a:endParaRPr sz="2000">
                <a:solidFill>
                  <a:schemeClr val="dk1"/>
                </a:solidFill>
                <a:latin typeface="Montserrat"/>
                <a:ea typeface="Montserrat"/>
                <a:cs typeface="Montserrat"/>
              </a:endParaRPr>
            </a:p>
          </p:txBody>
        </p:sp>
        <p:sp>
          <p:nvSpPr>
            <p:cNvPr id="333" name="Google Shape;333;p3"/>
            <p:cNvSpPr/>
            <p:nvPr/>
          </p:nvSpPr>
          <p:spPr bwMode="auto">
            <a:xfrm>
              <a:off x="32528" y="1498402"/>
              <a:ext cx="2827974" cy="204501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285750" marR="0" lvl="0" indent="-285750" algn="l">
                <a:spcBef>
                  <a:spcPts val="0"/>
                </a:spcBef>
                <a:spcAft>
                  <a:spcPts val="0"/>
                </a:spcAft>
                <a:buClr>
                  <a:srgbClr val="FD0C50"/>
                </a:buClr>
                <a:buSzPts val="1467"/>
                <a:buFont typeface="Noto Sans Symbols"/>
                <a:buChar char="✔"/>
                <a:defRPr/>
              </a:pPr>
              <a:r>
                <a:rPr lang="ru-RU" sz="14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Автоматическое заполнение профиля для соискателя</a:t>
              </a:r>
              <a:endParaRPr/>
            </a:p>
            <a:p>
              <a:pPr marL="285750" marR="0" lvl="0" indent="-285750" algn="l">
                <a:spcBef>
                  <a:spcPts val="1600"/>
                </a:spcBef>
                <a:spcAft>
                  <a:spcPts val="0"/>
                </a:spcAft>
                <a:buClr>
                  <a:srgbClr val="FD0C50"/>
                </a:buClr>
                <a:buSzPts val="1467"/>
                <a:buFont typeface="Noto Sans Symbols"/>
                <a:buChar char="✔"/>
                <a:defRPr/>
              </a:pPr>
              <a:r>
                <a:rPr lang="ru-RU" sz="14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Автоматическое создание вакансий для рекрутера</a:t>
              </a:r>
              <a:endParaRPr/>
            </a:p>
            <a:p>
              <a:pPr marL="285750" marR="0" lvl="0" indent="-285750" algn="l">
                <a:spcBef>
                  <a:spcPts val="1600"/>
                </a:spcBef>
                <a:spcAft>
                  <a:spcPts val="0"/>
                </a:spcAft>
                <a:buClr>
                  <a:srgbClr val="FD0C50"/>
                </a:buClr>
                <a:buSzPts val="1467"/>
                <a:buFont typeface="Noto Sans Symbols"/>
                <a:buChar char="✔"/>
                <a:defRPr/>
              </a:pPr>
              <a:r>
                <a:rPr lang="ru-RU" sz="14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Обработка результатов с помощью ИИ</a:t>
              </a:r>
              <a:endParaRPr/>
            </a:p>
          </p:txBody>
        </p:sp>
      </p:grpSp>
      <p:grpSp>
        <p:nvGrpSpPr>
          <p:cNvPr id="334" name="Google Shape;334;p3"/>
          <p:cNvGrpSpPr/>
          <p:nvPr/>
        </p:nvGrpSpPr>
        <p:grpSpPr bwMode="auto">
          <a:xfrm>
            <a:off x="308835" y="331639"/>
            <a:ext cx="8541431" cy="910049"/>
            <a:chOff x="172911" y="238267"/>
            <a:chExt cx="8541431" cy="910049"/>
          </a:xfrm>
        </p:grpSpPr>
        <p:cxnSp>
          <p:nvCxnSpPr>
            <p:cNvPr id="335" name="Google Shape;335;p3"/>
            <p:cNvCxnSpPr>
              <a:cxnSpLocks/>
            </p:cNvCxnSpPr>
            <p:nvPr/>
          </p:nvCxnSpPr>
          <p:spPr bwMode="auto">
            <a:xfrm>
              <a:off x="1416975" y="797364"/>
              <a:ext cx="7297367" cy="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pic>
          <p:nvPicPr>
            <p:cNvPr id="336" name="Google Shape;336;p3"/>
            <p:cNvPicPr/>
            <p:nvPr/>
          </p:nvPicPr>
          <p:blipFill>
            <a:blip r:embed="rId2">
              <a:alphaModFix/>
            </a:blip>
            <a:stretch/>
          </p:blipFill>
          <p:spPr bwMode="auto">
            <a:xfrm>
              <a:off x="172911" y="238267"/>
              <a:ext cx="1510682" cy="91004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37" name="Google Shape;337;p3"/>
          <p:cNvGrpSpPr/>
          <p:nvPr/>
        </p:nvGrpSpPr>
        <p:grpSpPr bwMode="auto">
          <a:xfrm>
            <a:off x="4698207" y="1562546"/>
            <a:ext cx="2803984" cy="4184945"/>
            <a:chOff x="0" y="0"/>
            <a:chExt cx="2803984" cy="4184945"/>
          </a:xfrm>
        </p:grpSpPr>
        <p:sp>
          <p:nvSpPr>
            <p:cNvPr id="338" name="Google Shape;338;p3"/>
            <p:cNvSpPr/>
            <p:nvPr/>
          </p:nvSpPr>
          <p:spPr bwMode="auto">
            <a:xfrm>
              <a:off x="0" y="543475"/>
              <a:ext cx="2803984" cy="3641470"/>
            </a:xfrm>
            <a:prstGeom prst="snip2DiagRect">
              <a:avLst>
                <a:gd name="adj1" fmla="val 0"/>
                <a:gd name="adj2" fmla="val 7966"/>
              </a:avLst>
            </a:prstGeom>
            <a:solidFill>
              <a:schemeClr val="lt1">
                <a:alpha val="0"/>
              </a:schemeClr>
            </a:solidFill>
            <a:ln w="19050" cap="flat" cmpd="sng">
              <a:solidFill>
                <a:schemeClr val="lt1">
                  <a:alpha val="46666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800">
                <a:solidFill>
                  <a:schemeClr val="lt1"/>
                </a:solidFill>
                <a:latin typeface="Montserrat"/>
                <a:ea typeface="Montserrat"/>
                <a:cs typeface="Montserrat"/>
              </a:endParaRPr>
            </a:p>
          </p:txBody>
        </p:sp>
        <p:sp>
          <p:nvSpPr>
            <p:cNvPr id="339" name="Google Shape;339;p3"/>
            <p:cNvSpPr/>
            <p:nvPr/>
          </p:nvSpPr>
          <p:spPr bwMode="auto">
            <a:xfrm>
              <a:off x="922388" y="0"/>
              <a:ext cx="953849" cy="42056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ru-RU" sz="2150">
                  <a:solidFill>
                    <a:srgbClr val="EF257A"/>
                  </a:solidFill>
                  <a:latin typeface="Montserrat"/>
                  <a:ea typeface="Montserrat"/>
                  <a:cs typeface="Montserrat"/>
                </a:rPr>
                <a:t>02.</a:t>
              </a:r>
              <a:endParaRPr sz="2150">
                <a:solidFill>
                  <a:srgbClr val="EF257A"/>
                </a:solidFill>
                <a:latin typeface="Montserrat"/>
                <a:ea typeface="Montserrat"/>
                <a:cs typeface="Montserrat"/>
              </a:endParaRPr>
            </a:p>
          </p:txBody>
        </p:sp>
        <p:sp>
          <p:nvSpPr>
            <p:cNvPr id="340" name="Google Shape;340;p3"/>
            <p:cNvSpPr/>
            <p:nvPr/>
          </p:nvSpPr>
          <p:spPr bwMode="auto">
            <a:xfrm>
              <a:off x="135184" y="741513"/>
              <a:ext cx="2528257" cy="4000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ru-RU" sz="200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Кроссплатформа</a:t>
              </a:r>
              <a:endParaRPr sz="2000">
                <a:solidFill>
                  <a:schemeClr val="dk1"/>
                </a:solidFill>
                <a:latin typeface="Montserrat"/>
                <a:ea typeface="Montserrat"/>
                <a:cs typeface="Montserrat"/>
              </a:endParaRPr>
            </a:p>
          </p:txBody>
        </p:sp>
        <p:sp>
          <p:nvSpPr>
            <p:cNvPr id="341" name="Google Shape;341;p3"/>
            <p:cNvSpPr/>
            <p:nvPr/>
          </p:nvSpPr>
          <p:spPr bwMode="auto">
            <a:xfrm>
              <a:off x="50438" y="1511745"/>
              <a:ext cx="2729427" cy="185197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285750" marR="0" lvl="0" indent="-285750" algn="l">
                <a:spcBef>
                  <a:spcPts val="0"/>
                </a:spcBef>
                <a:spcAft>
                  <a:spcPts val="0"/>
                </a:spcAft>
                <a:buClr>
                  <a:srgbClr val="FD0C50"/>
                </a:buClr>
                <a:buSzPts val="1467"/>
                <a:buFont typeface="Noto Sans Symbols"/>
                <a:buChar char="✔"/>
                <a:defRPr/>
              </a:pPr>
              <a:r>
                <a:rPr lang="ru-RU" sz="14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Flutter</a:t>
              </a:r>
              <a:endParaRPr/>
            </a:p>
            <a:p>
              <a:pPr marL="285750" marR="0" lvl="0" indent="-192595" algn="l">
                <a:spcBef>
                  <a:spcPts val="0"/>
                </a:spcBef>
                <a:spcAft>
                  <a:spcPts val="0"/>
                </a:spcAft>
                <a:buClr>
                  <a:srgbClr val="FD0C50"/>
                </a:buClr>
                <a:buSzPts val="1467"/>
                <a:buFont typeface="Noto Sans Symbols"/>
                <a:buNone/>
                <a:defRPr/>
              </a:pPr>
              <a:endParaRPr sz="1450">
                <a:solidFill>
                  <a:srgbClr val="E4EAE9"/>
                </a:solidFill>
                <a:latin typeface="Montserrat"/>
                <a:ea typeface="Montserrat"/>
                <a:cs typeface="Montserrat"/>
              </a:endParaRPr>
            </a:p>
            <a:p>
              <a:pPr marL="285750" marR="0" lvl="0" indent="-285750" algn="l">
                <a:spcBef>
                  <a:spcPts val="0"/>
                </a:spcBef>
                <a:spcAft>
                  <a:spcPts val="0"/>
                </a:spcAft>
                <a:buClr>
                  <a:srgbClr val="FD0C50"/>
                </a:buClr>
                <a:buSzPts val="1467"/>
                <a:buFont typeface="Noto Sans Symbols"/>
                <a:buChar char="✔"/>
                <a:defRPr/>
              </a:pPr>
              <a:r>
                <a:rPr lang="ru-RU" sz="14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Любая платформа для развертывания решения</a:t>
              </a:r>
              <a:endParaRPr/>
            </a:p>
            <a:p>
              <a:pPr marL="285750" marR="0" lvl="0" indent="-192595" algn="l">
                <a:spcBef>
                  <a:spcPts val="0"/>
                </a:spcBef>
                <a:spcAft>
                  <a:spcPts val="0"/>
                </a:spcAft>
                <a:buClr>
                  <a:srgbClr val="FD0C50"/>
                </a:buClr>
                <a:buSzPts val="1467"/>
                <a:buFont typeface="Noto Sans Symbols"/>
                <a:buNone/>
                <a:defRPr/>
              </a:pPr>
              <a:endParaRPr sz="1450">
                <a:solidFill>
                  <a:srgbClr val="E4EAE9"/>
                </a:solidFill>
                <a:latin typeface="Montserrat"/>
                <a:ea typeface="Montserrat"/>
                <a:cs typeface="Montserrat"/>
              </a:endParaRPr>
            </a:p>
            <a:p>
              <a:pPr marL="285750" marR="0" lvl="0" indent="-285750" algn="l">
                <a:spcBef>
                  <a:spcPts val="0"/>
                </a:spcBef>
                <a:spcAft>
                  <a:spcPts val="0"/>
                </a:spcAft>
                <a:buClr>
                  <a:srgbClr val="FD0C50"/>
                </a:buClr>
                <a:buSzPts val="1467"/>
                <a:buFont typeface="Noto Sans Symbols"/>
                <a:buChar char="✔"/>
                <a:defRPr/>
              </a:pPr>
              <a:r>
                <a:rPr lang="ru-RU" sz="14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Нативные приложения</a:t>
              </a:r>
              <a:endParaRPr/>
            </a:p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50">
                <a:solidFill>
                  <a:srgbClr val="E4EAE9"/>
                </a:solidFill>
                <a:latin typeface="Montserrat"/>
                <a:ea typeface="Montserrat"/>
                <a:cs typeface="Montserrat"/>
              </a:endParaRPr>
            </a:p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400" i="1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</a:endParaRPr>
            </a:p>
          </p:txBody>
        </p:sp>
        <p:cxnSp>
          <p:nvCxnSpPr>
            <p:cNvPr id="342" name="Google Shape;342;p3"/>
            <p:cNvCxnSpPr>
              <a:cxnSpLocks/>
            </p:cNvCxnSpPr>
            <p:nvPr/>
          </p:nvCxnSpPr>
          <p:spPr bwMode="auto">
            <a:xfrm>
              <a:off x="383828" y="1289230"/>
              <a:ext cx="2016224" cy="0"/>
            </a:xfrm>
            <a:prstGeom prst="straightConnector1">
              <a:avLst/>
            </a:prstGeom>
            <a:noFill/>
            <a:ln w="15875" cap="flat" cmpd="sng">
              <a:solidFill>
                <a:srgbClr val="EF257A">
                  <a:alpha val="77647"/>
                </a:srgbClr>
              </a:solidFill>
              <a:prstDash val="solid"/>
              <a:miter lim="800000"/>
              <a:headEnd type="none" w="sm" len="sm"/>
              <a:tailEnd type="stealth" w="med" len="med"/>
            </a:ln>
          </p:spPr>
        </p:cxnSp>
      </p:grpSp>
      <p:grpSp>
        <p:nvGrpSpPr>
          <p:cNvPr id="343" name="Google Shape;343;p3"/>
          <p:cNvGrpSpPr/>
          <p:nvPr/>
        </p:nvGrpSpPr>
        <p:grpSpPr bwMode="auto">
          <a:xfrm>
            <a:off x="7816890" y="1556393"/>
            <a:ext cx="2818687" cy="4239544"/>
            <a:chOff x="0" y="0"/>
            <a:chExt cx="2818687" cy="4239544"/>
          </a:xfrm>
        </p:grpSpPr>
        <p:sp>
          <p:nvSpPr>
            <p:cNvPr id="344" name="Google Shape;344;p3"/>
            <p:cNvSpPr/>
            <p:nvPr/>
          </p:nvSpPr>
          <p:spPr bwMode="auto">
            <a:xfrm>
              <a:off x="0" y="598074"/>
              <a:ext cx="2803984" cy="3641470"/>
            </a:xfrm>
            <a:prstGeom prst="snip2DiagRect">
              <a:avLst>
                <a:gd name="adj1" fmla="val 0"/>
                <a:gd name="adj2" fmla="val 7966"/>
              </a:avLst>
            </a:prstGeom>
            <a:solidFill>
              <a:schemeClr val="lt1">
                <a:alpha val="0"/>
              </a:schemeClr>
            </a:solidFill>
            <a:ln w="19050" cap="flat" cmpd="sng">
              <a:solidFill>
                <a:schemeClr val="lt1">
                  <a:alpha val="46666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800">
                <a:solidFill>
                  <a:schemeClr val="lt1"/>
                </a:solidFill>
                <a:latin typeface="Montserrat"/>
                <a:ea typeface="Montserrat"/>
                <a:cs typeface="Montserrat"/>
              </a:endParaRPr>
            </a:p>
          </p:txBody>
        </p:sp>
        <p:sp>
          <p:nvSpPr>
            <p:cNvPr id="345" name="Google Shape;345;p3"/>
            <p:cNvSpPr/>
            <p:nvPr/>
          </p:nvSpPr>
          <p:spPr bwMode="auto">
            <a:xfrm>
              <a:off x="956289" y="0"/>
              <a:ext cx="891404" cy="42056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ru-RU" sz="2150">
                  <a:solidFill>
                    <a:srgbClr val="EF257A"/>
                  </a:solidFill>
                  <a:latin typeface="Montserrat"/>
                  <a:ea typeface="Montserrat"/>
                  <a:cs typeface="Montserrat"/>
                </a:rPr>
                <a:t>03.</a:t>
              </a:r>
              <a:endParaRPr sz="2150">
                <a:solidFill>
                  <a:srgbClr val="EF257A"/>
                </a:solidFill>
                <a:latin typeface="Montserrat"/>
                <a:ea typeface="Montserrat"/>
                <a:cs typeface="Montserrat"/>
              </a:endParaRPr>
            </a:p>
          </p:txBody>
        </p:sp>
        <p:sp>
          <p:nvSpPr>
            <p:cNvPr id="346" name="Google Shape;346;p3"/>
            <p:cNvSpPr/>
            <p:nvPr/>
          </p:nvSpPr>
          <p:spPr bwMode="auto">
            <a:xfrm>
              <a:off x="457254" y="747678"/>
              <a:ext cx="2016300" cy="40006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ru-RU" sz="200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Экономия</a:t>
              </a:r>
              <a:endParaRPr sz="2000">
                <a:solidFill>
                  <a:schemeClr val="dk1"/>
                </a:solidFill>
                <a:latin typeface="Montserrat"/>
                <a:ea typeface="Montserrat"/>
                <a:cs typeface="Montserrat"/>
              </a:endParaRPr>
            </a:p>
          </p:txBody>
        </p:sp>
        <p:sp>
          <p:nvSpPr>
            <p:cNvPr id="347" name="Google Shape;347;p3"/>
            <p:cNvSpPr/>
            <p:nvPr/>
          </p:nvSpPr>
          <p:spPr bwMode="auto">
            <a:xfrm>
              <a:off x="19135" y="1517895"/>
              <a:ext cx="2799551" cy="249967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285750" marR="0" lvl="0" indent="-285750" algn="l">
                <a:spcBef>
                  <a:spcPts val="0"/>
                </a:spcBef>
                <a:spcAft>
                  <a:spcPts val="0"/>
                </a:spcAft>
                <a:buClr>
                  <a:srgbClr val="FD0C50"/>
                </a:buClr>
                <a:buSzPts val="1467"/>
                <a:buFont typeface="Noto Sans Symbols"/>
                <a:buChar char="✔"/>
                <a:defRPr/>
              </a:pPr>
              <a:r>
                <a:rPr lang="ru-RU" sz="14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Резюме</a:t>
              </a:r>
              <a:endParaRPr/>
            </a:p>
            <a:p>
              <a:pPr marL="285750" marR="0" lvl="0" indent="-192595" algn="l">
                <a:spcBef>
                  <a:spcPts val="0"/>
                </a:spcBef>
                <a:spcAft>
                  <a:spcPts val="0"/>
                </a:spcAft>
                <a:buClr>
                  <a:srgbClr val="FD0C50"/>
                </a:buClr>
                <a:buSzPts val="1467"/>
                <a:buFont typeface="Noto Sans Symbols"/>
                <a:buNone/>
                <a:defRPr/>
              </a:pPr>
              <a:endParaRPr sz="1450">
                <a:solidFill>
                  <a:srgbClr val="E4EAE9"/>
                </a:solidFill>
                <a:latin typeface="Montserrat"/>
                <a:ea typeface="Montserrat"/>
                <a:cs typeface="Montserrat"/>
              </a:endParaRPr>
            </a:p>
            <a:p>
              <a:pPr marL="285750" marR="0" lvl="0" indent="-285750" algn="l">
                <a:spcBef>
                  <a:spcPts val="0"/>
                </a:spcBef>
                <a:spcAft>
                  <a:spcPts val="0"/>
                </a:spcAft>
                <a:buClr>
                  <a:srgbClr val="FD0C50"/>
                </a:buClr>
                <a:buSzPts val="1467"/>
                <a:buFont typeface="Noto Sans Symbols"/>
                <a:buChar char="✔"/>
                <a:defRPr/>
              </a:pPr>
              <a:r>
                <a:rPr lang="ru-RU" sz="14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Вакансии</a:t>
              </a:r>
              <a:endParaRPr/>
            </a:p>
            <a:p>
              <a:pPr marL="285750" marR="0" lvl="0" indent="-285750" algn="l">
                <a:spcBef>
                  <a:spcPts val="0"/>
                </a:spcBef>
                <a:spcAft>
                  <a:spcPts val="0"/>
                </a:spcAft>
                <a:buClr>
                  <a:srgbClr val="FD0C50"/>
                </a:buClr>
                <a:buSzPts val="1467"/>
                <a:buFont typeface="Noto Sans Symbols"/>
                <a:buChar char="✔"/>
                <a:defRPr/>
              </a:pPr>
              <a:endParaRPr/>
            </a:p>
            <a:p>
              <a:pPr marL="285750" marR="0" lvl="0" indent="-285750" algn="l">
                <a:spcBef>
                  <a:spcPts val="0"/>
                </a:spcBef>
                <a:spcAft>
                  <a:spcPts val="0"/>
                </a:spcAft>
                <a:buClr>
                  <a:srgbClr val="FD0C50"/>
                </a:buClr>
                <a:buSzPts val="1467"/>
                <a:buFont typeface="Noto Sans Symbols"/>
                <a:buChar char="✔"/>
                <a:defRPr/>
              </a:pPr>
              <a:r>
                <a:rPr lang="ru-RU" sz="14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Чат</a:t>
              </a:r>
              <a:endParaRPr/>
            </a:p>
            <a:p>
              <a:pPr marL="285750" marR="0" lvl="0" indent="-285750" algn="l">
                <a:spcBef>
                  <a:spcPts val="0"/>
                </a:spcBef>
                <a:spcAft>
                  <a:spcPts val="0"/>
                </a:spcAft>
                <a:buClr>
                  <a:srgbClr val="FD0C50"/>
                </a:buClr>
                <a:buSzPts val="1467"/>
                <a:buFont typeface="Noto Sans Symbols"/>
                <a:buChar char="✔"/>
                <a:defRPr/>
              </a:pPr>
              <a:endParaRPr lang="ru-RU" sz="1450">
                <a:solidFill>
                  <a:srgbClr val="E4EAE9"/>
                </a:solidFill>
                <a:latin typeface="Montserrat"/>
                <a:ea typeface="Montserrat"/>
                <a:cs typeface="Montserrat"/>
              </a:endParaRPr>
            </a:p>
            <a:p>
              <a:pPr marL="285750" marR="0" lvl="0" indent="-285750" algn="l">
                <a:spcBef>
                  <a:spcPts val="0"/>
                </a:spcBef>
                <a:spcAft>
                  <a:spcPts val="0"/>
                </a:spcAft>
                <a:buClr>
                  <a:srgbClr val="FD0C50"/>
                </a:buClr>
                <a:buSzPts val="1467"/>
                <a:buFont typeface="Noto Sans Symbols"/>
                <a:buChar char="✔"/>
                <a:defRPr/>
              </a:pPr>
              <a:r>
                <a:rPr lang="ru-RU" sz="14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Уведомления</a:t>
              </a:r>
              <a:r>
                <a:rPr lang="ru-RU" sz="1450">
                  <a:solidFill>
                    <a:srgbClr val="E4EAE9"/>
                  </a:solidFill>
                  <a:latin typeface="Montserrat"/>
                  <a:ea typeface="Montserrat"/>
                  <a:cs typeface="Montserrat"/>
                </a:rPr>
                <a:t> в приложении и по электронной почте</a:t>
              </a:r>
              <a:endParaRPr lang="ru-RU" sz="1450">
                <a:solidFill>
                  <a:srgbClr val="E4EAE9"/>
                </a:solidFill>
                <a:latin typeface="Montserrat"/>
                <a:ea typeface="Montserrat"/>
                <a:cs typeface="Montserrat"/>
              </a:endParaRPr>
            </a:p>
            <a:p>
              <a:pPr marL="285750" marR="0" lvl="0" indent="-285750" algn="l">
                <a:spcBef>
                  <a:spcPts val="0"/>
                </a:spcBef>
                <a:spcAft>
                  <a:spcPts val="0"/>
                </a:spcAft>
                <a:buClr>
                  <a:srgbClr val="FD0C50"/>
                </a:buClr>
                <a:buSzPts val="1467"/>
                <a:buFont typeface="Noto Sans Symbols"/>
                <a:buChar char="✔"/>
                <a:defRPr/>
              </a:pPr>
              <a:endParaRPr lang="ru-RU"/>
            </a:p>
            <a:p>
              <a:pPr lvl="0" algn="l">
                <a:spcBef>
                  <a:spcPts val="0"/>
                </a:spcBef>
                <a:spcAft>
                  <a:spcPts val="0"/>
                </a:spcAft>
                <a:defRPr/>
              </a:pPr>
              <a:endParaRPr lang="ru-RU"/>
            </a:p>
          </p:txBody>
        </p:sp>
        <p:cxnSp>
          <p:nvCxnSpPr>
            <p:cNvPr id="348" name="Google Shape;348;p3"/>
            <p:cNvCxnSpPr>
              <a:cxnSpLocks/>
            </p:cNvCxnSpPr>
            <p:nvPr/>
          </p:nvCxnSpPr>
          <p:spPr bwMode="auto">
            <a:xfrm>
              <a:off x="457302" y="1294637"/>
              <a:ext cx="2016224" cy="0"/>
            </a:xfrm>
            <a:prstGeom prst="straightConnector1">
              <a:avLst/>
            </a:prstGeom>
            <a:noFill/>
            <a:ln w="15875" cap="flat" cmpd="sng">
              <a:solidFill>
                <a:srgbClr val="EF257A">
                  <a:alpha val="77647"/>
                </a:srgbClr>
              </a:solidFill>
              <a:prstDash val="solid"/>
              <a:miter lim="800000"/>
              <a:headEnd type="none" w="sm" len="sm"/>
              <a:tailEnd type="stealth" w="med" len="med"/>
            </a:ln>
          </p:spPr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55" name="Google Shape;355;p17"/>
          <p:cNvSpPr txBox="1">
            <a:spLocks noGrp="1"/>
          </p:cNvSpPr>
          <p:nvPr>
            <p:ph type="sldNum" idx="12"/>
          </p:nvPr>
        </p:nvSpPr>
        <p:spPr bwMode="auto">
          <a:xfrm>
            <a:off x="11413507" y="6356357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ru-RU"/>
              <a:t/>
            </a:fld>
            <a:endParaRPr/>
          </a:p>
        </p:txBody>
      </p:sp>
      <p:sp>
        <p:nvSpPr>
          <p:cNvPr id="356" name="Google Shape;356;p17"/>
          <p:cNvSpPr txBox="1">
            <a:spLocks noGrp="1"/>
          </p:cNvSpPr>
          <p:nvPr>
            <p:ph type="title"/>
          </p:nvPr>
        </p:nvSpPr>
        <p:spPr bwMode="auto">
          <a:xfrm>
            <a:off x="1865650" y="356133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  <a:defRPr/>
            </a:pPr>
            <a:r>
              <a:rPr/>
              <a:t>Функционал</a:t>
            </a:r>
            <a:r>
              <a:rPr/>
              <a:t> </a:t>
            </a:r>
            <a:r>
              <a:rPr/>
              <a:t>для</a:t>
            </a:r>
            <a:r>
              <a:rPr/>
              <a:t> </a:t>
            </a:r>
            <a:r>
              <a:rPr/>
              <a:t>рекрутера</a:t>
            </a:r>
            <a:endParaRPr>
              <a:latin typeface="Montserrat"/>
              <a:ea typeface="Montserrat"/>
              <a:cs typeface="Montserrat"/>
            </a:endParaRPr>
          </a:p>
        </p:txBody>
      </p:sp>
      <p:sp>
        <p:nvSpPr>
          <p:cNvPr id="357" name="Google Shape;357;p17"/>
          <p:cNvSpPr txBox="1">
            <a:spLocks noGrp="1"/>
          </p:cNvSpPr>
          <p:nvPr>
            <p:ph type="body" idx="1"/>
          </p:nvPr>
        </p:nvSpPr>
        <p:spPr bwMode="auto">
          <a:xfrm>
            <a:off x="6460832" y="3373957"/>
            <a:ext cx="5110904" cy="15446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44688" lvl="0" indent="-5248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pPr>
            <a:r>
              <a:rPr sz="1600"/>
              <a:t> </a:t>
            </a:r>
            <a:r>
              <a:rPr sz="1600"/>
              <a:t>Модерация</a:t>
            </a:r>
            <a:r>
              <a:rPr sz="1600"/>
              <a:t> </a:t>
            </a:r>
            <a:r>
              <a:rPr sz="1600"/>
              <a:t>новостей</a:t>
            </a:r>
            <a:endParaRPr sz="1600"/>
          </a:p>
          <a:p>
            <a:pPr marL="144687" lvl="0" indent="-5248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pPr>
            <a:endParaRPr/>
          </a:p>
          <a:p>
            <a:pPr marL="377953" indent="-285750">
              <a:lnSpc>
                <a:spcPct val="110000"/>
              </a:lnSpc>
              <a:spcBef>
                <a:spcPts val="0"/>
              </a:spcBef>
              <a:buSzPts val="1452"/>
              <a:defRPr/>
            </a:pPr>
            <a:r>
              <a:rPr sz="1400"/>
              <a:t> </a:t>
            </a:r>
            <a:r>
              <a:rPr sz="1400"/>
              <a:t>Рекрутер</a:t>
            </a:r>
            <a:r>
              <a:rPr sz="1400"/>
              <a:t> </a:t>
            </a:r>
            <a:r>
              <a:rPr sz="1400"/>
              <a:t>может</a:t>
            </a:r>
            <a:r>
              <a:rPr sz="1400"/>
              <a:t> </a:t>
            </a:r>
            <a:r>
              <a:rPr sz="1400"/>
              <a:t>создавать</a:t>
            </a:r>
            <a:r>
              <a:rPr sz="1400"/>
              <a:t>/</a:t>
            </a:r>
            <a:r>
              <a:rPr sz="1400"/>
              <a:t>редактировать</a:t>
            </a:r>
            <a:r>
              <a:rPr sz="1400"/>
              <a:t>/</a:t>
            </a:r>
            <a:r>
              <a:rPr sz="1400"/>
              <a:t>удалять</a:t>
            </a:r>
            <a:r>
              <a:rPr sz="1400"/>
              <a:t> </a:t>
            </a:r>
            <a:r>
              <a:rPr sz="1400"/>
              <a:t>новости</a:t>
            </a:r>
            <a:r>
              <a:rPr sz="1400"/>
              <a:t>. </a:t>
            </a:r>
            <a:endParaRPr/>
          </a:p>
          <a:p>
            <a:pPr marL="377953" indent="-285750">
              <a:lnSpc>
                <a:spcPct val="110000"/>
              </a:lnSpc>
              <a:spcBef>
                <a:spcPts val="0"/>
              </a:spcBef>
              <a:buSzPts val="1452"/>
              <a:defRPr/>
            </a:pPr>
            <a:r>
              <a:rPr sz="1400"/>
              <a:t> </a:t>
            </a:r>
            <a:r>
              <a:rPr lang="ru-RU" sz="1400"/>
              <a:t>Рекрутер может д</a:t>
            </a:r>
            <a:r>
              <a:rPr sz="1400"/>
              <a:t>елать</a:t>
            </a:r>
            <a:r>
              <a:rPr sz="1400"/>
              <a:t> </a:t>
            </a:r>
            <a:r>
              <a:rPr sz="1400"/>
              <a:t>отложенные</a:t>
            </a:r>
            <a:r>
              <a:rPr sz="1400"/>
              <a:t> </a:t>
            </a:r>
            <a:r>
              <a:rPr sz="1400"/>
              <a:t>записи</a:t>
            </a:r>
            <a:r>
              <a:rPr sz="1400"/>
              <a:t>.</a:t>
            </a:r>
            <a:endParaRPr/>
          </a:p>
        </p:txBody>
      </p:sp>
      <p:sp>
        <p:nvSpPr>
          <p:cNvPr id="358" name="Google Shape;358;p17"/>
          <p:cNvSpPr txBox="1">
            <a:spLocks noGrp="1"/>
          </p:cNvSpPr>
          <p:nvPr>
            <p:ph type="body" idx="3"/>
          </p:nvPr>
        </p:nvSpPr>
        <p:spPr bwMode="auto">
          <a:xfrm>
            <a:off x="6460832" y="1263056"/>
            <a:ext cx="5511794" cy="1882837"/>
          </a:xfrm>
          <a:prstGeom prst="rect">
            <a:avLst/>
          </a:prstGeom>
          <a:noFill/>
          <a:ln>
            <a:noFill/>
          </a:ln>
        </p:spPr>
        <p:txBody>
          <a:bodyPr spcFirstLastPara="1" vertOverflow="overflow" horzOverflow="overflow" vert="horz" wrap="square" lIns="91423" tIns="45699" rIns="91423" bIns="45699" numCol="1" spcCol="0" rtlCol="0" fromWordArt="0" anchor="t" anchorCtr="0" forceAA="0" compatLnSpc="0">
            <a:normAutofit/>
          </a:bodyPr>
          <a:lstStyle/>
          <a:p>
            <a:pPr marL="144688" lvl="0" indent="-5248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pPr>
            <a:r>
              <a:rPr sz="1600"/>
              <a:t> </a:t>
            </a:r>
            <a:r>
              <a:rPr sz="1600"/>
              <a:t>Вакансии</a:t>
            </a:r>
            <a:r>
              <a:rPr sz="1600"/>
              <a:t> </a:t>
            </a:r>
            <a:r>
              <a:rPr sz="1600"/>
              <a:t>и</a:t>
            </a:r>
            <a:r>
              <a:rPr sz="1600"/>
              <a:t> </a:t>
            </a:r>
            <a:r>
              <a:rPr sz="1600"/>
              <a:t>статистика</a:t>
            </a:r>
            <a:endParaRPr sz="1600"/>
          </a:p>
          <a:p>
            <a:pPr marL="144687" lvl="0" indent="-5248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pPr>
            <a:endParaRPr/>
          </a:p>
          <a:p>
            <a:pPr marL="377953" indent="-285750">
              <a:lnSpc>
                <a:spcPct val="120000"/>
              </a:lnSpc>
              <a:spcBef>
                <a:spcPts val="0"/>
              </a:spcBef>
              <a:buSzPts val="1452"/>
              <a:defRPr/>
            </a:pPr>
            <a:r>
              <a:rPr sz="1400"/>
              <a:t> </a:t>
            </a:r>
            <a:r>
              <a:rPr sz="1400"/>
              <a:t>Создание</a:t>
            </a:r>
            <a:r>
              <a:rPr sz="1400"/>
              <a:t> </a:t>
            </a:r>
            <a:r>
              <a:rPr sz="1400"/>
              <a:t>вакансии</a:t>
            </a:r>
            <a:r>
              <a:rPr sz="1400"/>
              <a:t> </a:t>
            </a:r>
            <a:r>
              <a:rPr sz="1400"/>
              <a:t>с</a:t>
            </a:r>
            <a:r>
              <a:rPr sz="1400"/>
              <a:t> </a:t>
            </a:r>
            <a:r>
              <a:rPr sz="1400"/>
              <a:t>помощью</a:t>
            </a:r>
            <a:r>
              <a:rPr sz="1400"/>
              <a:t> ИИ.</a:t>
            </a:r>
            <a:endParaRPr/>
          </a:p>
          <a:p>
            <a:pPr marL="377953" indent="-285750">
              <a:lnSpc>
                <a:spcPct val="120000"/>
              </a:lnSpc>
              <a:spcBef>
                <a:spcPts val="0"/>
              </a:spcBef>
              <a:buSzPts val="1452"/>
              <a:defRPr/>
            </a:pPr>
            <a:r>
              <a:rPr sz="1400"/>
              <a:t> </a:t>
            </a:r>
            <a:r>
              <a:rPr sz="1400"/>
              <a:t>Статистика</a:t>
            </a:r>
            <a:r>
              <a:rPr sz="1400"/>
              <a:t> </a:t>
            </a:r>
            <a:r>
              <a:rPr sz="1400"/>
              <a:t>просмотров</a:t>
            </a:r>
            <a:r>
              <a:rPr sz="1400"/>
              <a:t>/</a:t>
            </a:r>
            <a:r>
              <a:rPr sz="1400"/>
              <a:t>откликов</a:t>
            </a:r>
            <a:r>
              <a:rPr sz="1400"/>
              <a:t>.</a:t>
            </a:r>
            <a:endParaRPr/>
          </a:p>
          <a:p>
            <a:pPr marL="377953" indent="-285750">
              <a:lnSpc>
                <a:spcPct val="120000"/>
              </a:lnSpc>
              <a:spcBef>
                <a:spcPts val="0"/>
              </a:spcBef>
              <a:buSzPts val="1452"/>
              <a:defRPr/>
            </a:pPr>
            <a:r>
              <a:rPr sz="1400"/>
              <a:t> </a:t>
            </a:r>
            <a:r>
              <a:rPr sz="1400"/>
              <a:t>Приглашение</a:t>
            </a:r>
            <a:r>
              <a:rPr sz="1400"/>
              <a:t> </a:t>
            </a:r>
            <a:r>
              <a:rPr sz="1400"/>
              <a:t>на</a:t>
            </a:r>
            <a:r>
              <a:rPr sz="1400"/>
              <a:t> ИИ </a:t>
            </a:r>
            <a:r>
              <a:rPr sz="1400"/>
              <a:t>собеседование</a:t>
            </a:r>
            <a:r>
              <a:rPr sz="1400"/>
              <a:t> </a:t>
            </a:r>
            <a:r>
              <a:rPr sz="1400"/>
              <a:t>в</a:t>
            </a:r>
            <a:r>
              <a:rPr sz="1400"/>
              <a:t> 1 </a:t>
            </a:r>
            <a:r>
              <a:rPr sz="1400"/>
              <a:t>клик</a:t>
            </a:r>
            <a:r>
              <a:rPr sz="1400"/>
              <a:t>.</a:t>
            </a:r>
            <a:endParaRPr/>
          </a:p>
          <a:p>
            <a:pPr marL="377953" indent="-285750">
              <a:lnSpc>
                <a:spcPct val="120000"/>
              </a:lnSpc>
              <a:spcBef>
                <a:spcPts val="0"/>
              </a:spcBef>
              <a:buSzPts val="1452"/>
              <a:defRPr/>
            </a:pPr>
            <a:r>
              <a:rPr sz="1400"/>
              <a:t> </a:t>
            </a:r>
            <a:r>
              <a:rPr sz="1400"/>
              <a:t>Шеринг</a:t>
            </a:r>
            <a:r>
              <a:rPr sz="1400"/>
              <a:t> </a:t>
            </a:r>
            <a:r>
              <a:rPr sz="1400"/>
              <a:t>вакансий</a:t>
            </a:r>
            <a:r>
              <a:rPr sz="1400"/>
              <a:t>.</a:t>
            </a:r>
            <a:endParaRPr/>
          </a:p>
        </p:txBody>
      </p:sp>
      <p:sp>
        <p:nvSpPr>
          <p:cNvPr id="359" name="Google Shape;359;p17"/>
          <p:cNvSpPr txBox="1">
            <a:spLocks noGrp="1"/>
          </p:cNvSpPr>
          <p:nvPr>
            <p:ph type="body" idx="4"/>
          </p:nvPr>
        </p:nvSpPr>
        <p:spPr bwMode="auto">
          <a:xfrm>
            <a:off x="367257" y="4866287"/>
            <a:ext cx="6680684" cy="2011416"/>
          </a:xfrm>
          <a:prstGeom prst="rect">
            <a:avLst/>
          </a:prstGeom>
          <a:noFill/>
          <a:ln>
            <a:noFill/>
          </a:ln>
        </p:spPr>
        <p:txBody>
          <a:bodyPr spcFirstLastPara="1" vertOverflow="overflow" horzOverflow="overflow" vert="horz" wrap="square" lIns="91423" tIns="45699" rIns="91423" bIns="45699" numCol="1" spcCol="0" rtlCol="0" fromWordArt="0" anchor="t" anchorCtr="0" forceAA="0" compatLnSpc="0">
            <a:normAutofit/>
          </a:bodyPr>
          <a:lstStyle/>
          <a:p>
            <a:pPr marL="144688" lvl="0" indent="-5248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pPr>
            <a:r>
              <a:rPr sz="1800"/>
              <a:t> </a:t>
            </a:r>
            <a:r>
              <a:rPr sz="1600"/>
              <a:t>Все</a:t>
            </a:r>
            <a:r>
              <a:rPr sz="1600"/>
              <a:t> </a:t>
            </a:r>
            <a:r>
              <a:rPr sz="1600"/>
              <a:t>кандидаты</a:t>
            </a:r>
            <a:r>
              <a:rPr sz="1600"/>
              <a:t> </a:t>
            </a:r>
            <a:r>
              <a:rPr sz="1600"/>
              <a:t>в</a:t>
            </a:r>
            <a:r>
              <a:rPr sz="1600"/>
              <a:t> </a:t>
            </a:r>
            <a:r>
              <a:rPr sz="1600"/>
              <a:t>одном</a:t>
            </a:r>
            <a:r>
              <a:rPr sz="1600"/>
              <a:t> </a:t>
            </a:r>
            <a:r>
              <a:rPr sz="1600"/>
              <a:t>месте</a:t>
            </a:r>
            <a:endParaRPr sz="1600"/>
          </a:p>
          <a:p>
            <a:pPr marL="144687" lvl="0" indent="-5248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pPr>
            <a:endParaRPr/>
          </a:p>
          <a:p>
            <a:pPr marL="377953" indent="-285750">
              <a:lnSpc>
                <a:spcPct val="120000"/>
              </a:lnSpc>
              <a:spcBef>
                <a:spcPts val="0"/>
              </a:spcBef>
              <a:buSzPts val="1452"/>
              <a:defRPr/>
            </a:pPr>
            <a:r>
              <a:rPr sz="1600"/>
              <a:t> </a:t>
            </a:r>
            <a:r>
              <a:rPr sz="1400"/>
              <a:t>Фильтры</a:t>
            </a:r>
            <a:r>
              <a:rPr sz="1400"/>
              <a:t> </a:t>
            </a:r>
            <a:r>
              <a:rPr sz="1400"/>
              <a:t>и</a:t>
            </a:r>
            <a:r>
              <a:rPr sz="1400"/>
              <a:t> </a:t>
            </a:r>
            <a:r>
              <a:rPr sz="1400"/>
              <a:t>поиск</a:t>
            </a:r>
            <a:r>
              <a:rPr sz="1400"/>
              <a:t>.</a:t>
            </a:r>
            <a:endParaRPr/>
          </a:p>
          <a:p>
            <a:pPr marL="377953" indent="-285750">
              <a:lnSpc>
                <a:spcPct val="120000"/>
              </a:lnSpc>
              <a:spcBef>
                <a:spcPts val="0"/>
              </a:spcBef>
              <a:buSzPts val="1452"/>
              <a:defRPr/>
            </a:pPr>
            <a:r>
              <a:rPr sz="1400"/>
              <a:t> </a:t>
            </a:r>
            <a:r>
              <a:rPr sz="1400"/>
              <a:t>Связь</a:t>
            </a:r>
            <a:r>
              <a:rPr sz="1400"/>
              <a:t> </a:t>
            </a:r>
            <a:r>
              <a:rPr sz="1400"/>
              <a:t>с</a:t>
            </a:r>
            <a:r>
              <a:rPr sz="1400"/>
              <a:t> </a:t>
            </a:r>
            <a:r>
              <a:rPr sz="1400"/>
              <a:t>кандидатом</a:t>
            </a:r>
            <a:r>
              <a:rPr sz="1400"/>
              <a:t> </a:t>
            </a:r>
            <a:r>
              <a:rPr sz="1400"/>
              <a:t>по</a:t>
            </a:r>
            <a:r>
              <a:rPr sz="1400"/>
              <a:t> </a:t>
            </a:r>
            <a:r>
              <a:rPr sz="1400"/>
              <a:t>электронной</a:t>
            </a:r>
            <a:r>
              <a:rPr sz="1400"/>
              <a:t> </a:t>
            </a:r>
            <a:r>
              <a:rPr sz="1400"/>
              <a:t>почте</a:t>
            </a:r>
            <a:r>
              <a:rPr sz="1400"/>
              <a:t>.</a:t>
            </a:r>
            <a:endParaRPr/>
          </a:p>
          <a:p>
            <a:pPr marL="377953" indent="-285750">
              <a:lnSpc>
                <a:spcPct val="120000"/>
              </a:lnSpc>
              <a:spcBef>
                <a:spcPts val="0"/>
              </a:spcBef>
              <a:buSzPts val="1452"/>
              <a:defRPr/>
            </a:pPr>
            <a:r>
              <a:rPr sz="1400"/>
              <a:t> </a:t>
            </a:r>
            <a:r>
              <a:rPr sz="1400"/>
              <a:t>Графическое</a:t>
            </a:r>
            <a:r>
              <a:rPr sz="1400"/>
              <a:t> </a:t>
            </a:r>
            <a:r>
              <a:rPr sz="1400"/>
              <a:t>отображение</a:t>
            </a:r>
            <a:r>
              <a:rPr sz="1400"/>
              <a:t> </a:t>
            </a:r>
            <a:r>
              <a:rPr sz="1400"/>
              <a:t>статусов</a:t>
            </a:r>
            <a:r>
              <a:rPr sz="1400"/>
              <a:t>.</a:t>
            </a:r>
            <a:endParaRPr/>
          </a:p>
          <a:p>
            <a:pPr marL="377953" indent="-285750">
              <a:lnSpc>
                <a:spcPct val="120000"/>
              </a:lnSpc>
              <a:spcBef>
                <a:spcPts val="0"/>
              </a:spcBef>
              <a:buSzPts val="1452"/>
              <a:defRPr/>
            </a:pPr>
            <a:r>
              <a:rPr sz="1400"/>
              <a:t> </a:t>
            </a:r>
            <a:r>
              <a:rPr lang="en-US" sz="1400" b="0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Автоматический</a:t>
            </a:r>
            <a:r>
              <a:rPr lang="en-US" sz="1400" b="0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 </a:t>
            </a:r>
            <a:r>
              <a:rPr lang="en-US" sz="1400" b="0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анализ</a:t>
            </a:r>
            <a:r>
              <a:rPr lang="en-US" sz="1400" b="0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 </a:t>
            </a:r>
            <a:r>
              <a:rPr lang="en-US" sz="1400" b="0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резюме</a:t>
            </a:r>
            <a:r>
              <a:rPr lang="en-US" sz="1400" b="0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 </a:t>
            </a:r>
            <a:r>
              <a:rPr lang="en-US" sz="1400" b="0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и</a:t>
            </a:r>
            <a:r>
              <a:rPr lang="en-US" sz="1400" b="0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 </a:t>
            </a:r>
            <a:r>
              <a:rPr lang="en-US" sz="1400" b="0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первого</a:t>
            </a:r>
            <a:r>
              <a:rPr lang="en-US" sz="1400" b="0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 </a:t>
            </a:r>
            <a:r>
              <a:rPr lang="en-US" sz="1400" b="0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собеседования</a:t>
            </a:r>
            <a:r>
              <a:rPr lang="en-US" sz="1400" b="0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.</a:t>
            </a:r>
            <a:endParaRPr sz="1400"/>
          </a:p>
          <a:p>
            <a:pPr marL="144687" lvl="0" indent="-5248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pPr>
            <a:endParaRPr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367257" y="1248609"/>
            <a:ext cx="5960038" cy="335288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49816742" name="Google Shape;355;p17"/>
          <p:cNvSpPr txBox="1">
            <a:spLocks noGrp="1"/>
          </p:cNvSpPr>
          <p:nvPr>
            <p:ph type="sldNum" idx="12"/>
          </p:nvPr>
        </p:nvSpPr>
        <p:spPr bwMode="auto">
          <a:xfrm>
            <a:off x="11413506" y="6356357"/>
            <a:ext cx="559118" cy="365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7B0ADA68-1EE5-F114-8CCA-2D03F92E76EF}" type="slidenum">
              <a:rPr lang="ru-RU"/>
              <a:t/>
            </a:fld>
            <a:endParaRPr/>
          </a:p>
        </p:txBody>
      </p:sp>
      <p:sp>
        <p:nvSpPr>
          <p:cNvPr id="1442890696" name="Google Shape;356;p17"/>
          <p:cNvSpPr txBox="1">
            <a:spLocks noGrp="1"/>
          </p:cNvSpPr>
          <p:nvPr>
            <p:ph type="title"/>
          </p:nvPr>
        </p:nvSpPr>
        <p:spPr bwMode="auto">
          <a:xfrm>
            <a:off x="1830333" y="381000"/>
            <a:ext cx="9862732" cy="376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b" anchorCtr="0">
            <a:noAutofit/>
          </a:bodyPr>
          <a:lstStyle/>
          <a:p>
            <a:pPr marL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  <a:defRPr/>
            </a:pPr>
            <a:r>
              <a:rPr/>
              <a:t>Функционал</a:t>
            </a:r>
            <a:r>
              <a:rPr/>
              <a:t> </a:t>
            </a:r>
            <a:r>
              <a:rPr/>
              <a:t>для</a:t>
            </a:r>
            <a:r>
              <a:rPr/>
              <a:t> </a:t>
            </a:r>
            <a:r>
              <a:rPr/>
              <a:t>соискателя</a:t>
            </a:r>
            <a:endParaRPr>
              <a:latin typeface="Montserrat"/>
              <a:ea typeface="Montserrat"/>
              <a:cs typeface="Montserrat"/>
            </a:endParaRPr>
          </a:p>
        </p:txBody>
      </p:sp>
      <p:sp>
        <p:nvSpPr>
          <p:cNvPr id="169605531" name="Google Shape;357;p17"/>
          <p:cNvSpPr txBox="1">
            <a:spLocks noGrp="1"/>
          </p:cNvSpPr>
          <p:nvPr>
            <p:ph type="body" idx="1"/>
          </p:nvPr>
        </p:nvSpPr>
        <p:spPr bwMode="auto">
          <a:xfrm>
            <a:off x="346074" y="1519889"/>
            <a:ext cx="4179033" cy="1544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t" anchorCtr="0">
            <a:normAutofit/>
          </a:bodyPr>
          <a:lstStyle/>
          <a:p>
            <a:pPr marL="144687" lvl="0" indent="-5248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pPr>
            <a:r>
              <a:rPr sz="1600"/>
              <a:t> </a:t>
            </a:r>
            <a:r>
              <a:rPr sz="1600"/>
              <a:t>Чтение</a:t>
            </a:r>
            <a:r>
              <a:rPr sz="1600"/>
              <a:t> </a:t>
            </a:r>
            <a:r>
              <a:rPr sz="1600"/>
              <a:t>новостей</a:t>
            </a:r>
            <a:endParaRPr sz="1600"/>
          </a:p>
          <a:p>
            <a:pPr marL="144687" lvl="0" indent="-5248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pPr>
            <a:endParaRPr/>
          </a:p>
          <a:p>
            <a:pPr marL="377953" indent="-285750">
              <a:spcBef>
                <a:spcPts val="0"/>
              </a:spcBef>
              <a:buSzPts val="1452"/>
              <a:defRPr/>
            </a:pPr>
            <a:r>
              <a:rPr sz="1400"/>
              <a:t> </a:t>
            </a:r>
            <a:r>
              <a:rPr sz="1400"/>
              <a:t>Фильтры</a:t>
            </a:r>
            <a:r>
              <a:rPr sz="1400"/>
              <a:t> </a:t>
            </a:r>
            <a:r>
              <a:rPr sz="1400"/>
              <a:t>по</a:t>
            </a:r>
            <a:r>
              <a:rPr sz="1400"/>
              <a:t> </a:t>
            </a:r>
            <a:r>
              <a:rPr sz="1400"/>
              <a:t>интересующим</a:t>
            </a:r>
            <a:r>
              <a:rPr sz="1400"/>
              <a:t> </a:t>
            </a:r>
            <a:r>
              <a:rPr sz="1400"/>
              <a:t>темам</a:t>
            </a:r>
            <a:r>
              <a:rPr sz="1400"/>
              <a:t>.</a:t>
            </a:r>
            <a:endParaRPr/>
          </a:p>
          <a:p>
            <a:pPr marL="144687" lvl="0" indent="-5248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pPr>
            <a:endParaRPr/>
          </a:p>
          <a:p>
            <a:pPr marL="144687" lvl="0" indent="-5248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pPr>
            <a:endParaRPr/>
          </a:p>
        </p:txBody>
      </p:sp>
      <p:sp>
        <p:nvSpPr>
          <p:cNvPr id="894090580" name="Google Shape;358;p17"/>
          <p:cNvSpPr txBox="1">
            <a:spLocks noGrp="1"/>
          </p:cNvSpPr>
          <p:nvPr>
            <p:ph type="body" idx="3"/>
          </p:nvPr>
        </p:nvSpPr>
        <p:spPr bwMode="auto">
          <a:xfrm>
            <a:off x="346074" y="2587974"/>
            <a:ext cx="4601064" cy="1882837"/>
          </a:xfrm>
          <a:prstGeom prst="rect">
            <a:avLst/>
          </a:prstGeom>
          <a:noFill/>
          <a:ln>
            <a:noFill/>
          </a:ln>
        </p:spPr>
        <p:txBody>
          <a:bodyPr spcFirstLastPara="1" vertOverflow="overflow" horzOverflow="overflow" vert="horz" wrap="square" lIns="91423" tIns="45699" rIns="91423" bIns="45699" numCol="1" spcCol="0" rtlCol="0" fromWordArt="0" anchor="t" anchorCtr="0" forceAA="0" compatLnSpc="0">
            <a:normAutofit/>
          </a:bodyPr>
          <a:lstStyle/>
          <a:p>
            <a:pPr marL="144687" lvl="0" indent="-5248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pPr>
            <a:r>
              <a:rPr/>
              <a:t> </a:t>
            </a:r>
            <a:r>
              <a:rPr sz="1600"/>
              <a:t>Вакансии</a:t>
            </a:r>
            <a:endParaRPr sz="1600"/>
          </a:p>
          <a:p>
            <a:pPr marL="144687" lvl="0" indent="-5248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pPr>
            <a:endParaRPr/>
          </a:p>
          <a:p>
            <a:pPr marL="377953" indent="-285750">
              <a:spcBef>
                <a:spcPts val="0"/>
              </a:spcBef>
              <a:buSzPts val="1452"/>
              <a:defRPr/>
            </a:pPr>
            <a:r>
              <a:rPr/>
              <a:t> </a:t>
            </a:r>
            <a:r>
              <a:rPr/>
              <a:t>Фильтры</a:t>
            </a:r>
            <a:r>
              <a:rPr/>
              <a:t> </a:t>
            </a:r>
            <a:r>
              <a:rPr/>
              <a:t>и</a:t>
            </a:r>
            <a:r>
              <a:rPr/>
              <a:t> </a:t>
            </a:r>
            <a:r>
              <a:rPr/>
              <a:t>поиск</a:t>
            </a:r>
            <a:r>
              <a:rPr/>
              <a:t> </a:t>
            </a:r>
            <a:r>
              <a:rPr/>
              <a:t>вакансий</a:t>
            </a:r>
            <a:r>
              <a:rPr/>
              <a:t>.</a:t>
            </a:r>
            <a:endParaRPr/>
          </a:p>
          <a:p>
            <a:pPr marL="377953" indent="-285750">
              <a:spcBef>
                <a:spcPts val="0"/>
              </a:spcBef>
              <a:buSzPts val="1452"/>
              <a:defRPr/>
            </a:pPr>
            <a:r>
              <a:rPr/>
              <a:t> </a:t>
            </a:r>
            <a:r>
              <a:rPr/>
              <a:t>Шеринг</a:t>
            </a:r>
            <a:r>
              <a:rPr/>
              <a:t> </a:t>
            </a:r>
            <a:r>
              <a:rPr/>
              <a:t>вакансий</a:t>
            </a:r>
            <a:r>
              <a:rPr/>
              <a:t>.</a:t>
            </a:r>
            <a:endParaRPr/>
          </a:p>
          <a:p>
            <a:pPr marL="377953" indent="-285750">
              <a:spcBef>
                <a:spcPts val="0"/>
              </a:spcBef>
              <a:buSzPts val="1452"/>
              <a:defRPr/>
            </a:pPr>
            <a:r>
              <a:rPr/>
              <a:t> </a:t>
            </a:r>
            <a:r>
              <a:rPr/>
              <a:t>Уведомления</a:t>
            </a:r>
            <a:r>
              <a:rPr/>
              <a:t> </a:t>
            </a:r>
            <a:r>
              <a:rPr/>
              <a:t>о</a:t>
            </a:r>
            <a:r>
              <a:rPr/>
              <a:t> </a:t>
            </a:r>
            <a:r>
              <a:rPr/>
              <a:t>статусах</a:t>
            </a:r>
            <a:r>
              <a:rPr/>
              <a:t> </a:t>
            </a:r>
            <a:r>
              <a:rPr/>
              <a:t>отклика</a:t>
            </a:r>
            <a:r>
              <a:rPr/>
              <a:t>.</a:t>
            </a:r>
            <a:endParaRPr/>
          </a:p>
          <a:p>
            <a:pPr marL="377953" indent="-285750">
              <a:spcBef>
                <a:spcPts val="0"/>
              </a:spcBef>
              <a:buSzPts val="1452"/>
              <a:defRPr/>
            </a:pPr>
            <a:r>
              <a:rPr/>
              <a:t> ИИ </a:t>
            </a:r>
            <a:r>
              <a:rPr/>
              <a:t>собеседование</a:t>
            </a:r>
            <a:r>
              <a:rPr/>
              <a:t> </a:t>
            </a:r>
            <a:r>
              <a:rPr/>
              <a:t>в</a:t>
            </a:r>
            <a:r>
              <a:rPr/>
              <a:t> </a:t>
            </a:r>
            <a:r>
              <a:rPr/>
              <a:t>чате</a:t>
            </a:r>
            <a:r>
              <a:rPr/>
              <a:t> </a:t>
            </a:r>
            <a:r>
              <a:rPr/>
              <a:t>на</a:t>
            </a:r>
            <a:r>
              <a:rPr/>
              <a:t> </a:t>
            </a:r>
            <a:r>
              <a:rPr/>
              <a:t>платформе</a:t>
            </a:r>
            <a:r>
              <a:rPr/>
              <a:t>.</a:t>
            </a:r>
            <a:endParaRPr/>
          </a:p>
          <a:p>
            <a:pPr marL="144687" lvl="0" indent="-5248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pPr>
            <a:endParaRPr/>
          </a:p>
          <a:p>
            <a:pPr marL="144687" lvl="0" indent="-5248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pPr>
            <a:endParaRPr/>
          </a:p>
        </p:txBody>
      </p:sp>
      <p:sp>
        <p:nvSpPr>
          <p:cNvPr id="574133529" name="Google Shape;359;p17"/>
          <p:cNvSpPr txBox="1">
            <a:spLocks noGrp="1"/>
          </p:cNvSpPr>
          <p:nvPr>
            <p:ph type="body" idx="4"/>
          </p:nvPr>
        </p:nvSpPr>
        <p:spPr bwMode="auto">
          <a:xfrm>
            <a:off x="346074" y="4283963"/>
            <a:ext cx="5749926" cy="1963791"/>
          </a:xfrm>
          <a:prstGeom prst="rect">
            <a:avLst/>
          </a:prstGeom>
          <a:noFill/>
          <a:ln>
            <a:noFill/>
          </a:ln>
        </p:spPr>
        <p:txBody>
          <a:bodyPr spcFirstLastPara="1" vertOverflow="overflow" horzOverflow="overflow" vert="horz" wrap="square" lIns="91423" tIns="45699" rIns="91423" bIns="45699" numCol="1" spcCol="0" rtlCol="0" fromWordArt="0" anchor="t" anchorCtr="0" forceAA="0" compatLnSpc="0">
            <a:normAutofit/>
          </a:bodyPr>
          <a:lstStyle/>
          <a:p>
            <a:pPr marL="144687" lvl="0" indent="-5248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pPr>
            <a:r>
              <a:rPr/>
              <a:t> </a:t>
            </a:r>
            <a:r>
              <a:rPr sz="1600"/>
              <a:t>Профиль</a:t>
            </a:r>
            <a:endParaRPr sz="1600"/>
          </a:p>
          <a:p>
            <a:pPr marL="144687" lvl="0" indent="-5248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pPr>
            <a:endParaRPr/>
          </a:p>
          <a:p>
            <a:pPr marL="377953" indent="-285750">
              <a:spcBef>
                <a:spcPts val="0"/>
              </a:spcBef>
              <a:buSzPts val="1452"/>
              <a:defRPr/>
            </a:pPr>
            <a:r>
              <a:rPr/>
              <a:t> </a:t>
            </a:r>
            <a:r>
              <a:rPr/>
              <a:t>Графическое</a:t>
            </a:r>
            <a:r>
              <a:rPr/>
              <a:t> </a:t>
            </a:r>
            <a:r>
              <a:rPr/>
              <a:t>отображение</a:t>
            </a:r>
            <a:r>
              <a:rPr/>
              <a:t> </a:t>
            </a:r>
            <a:r>
              <a:rPr/>
              <a:t>статусов</a:t>
            </a:r>
            <a:r>
              <a:rPr/>
              <a:t> </a:t>
            </a:r>
            <a:r>
              <a:rPr/>
              <a:t>отклика</a:t>
            </a:r>
            <a:r>
              <a:rPr/>
              <a:t>.</a:t>
            </a:r>
            <a:endParaRPr/>
          </a:p>
          <a:p>
            <a:pPr marL="377953" indent="-285750">
              <a:spcBef>
                <a:spcPts val="0"/>
              </a:spcBef>
              <a:buSzPts val="1452"/>
              <a:defRPr/>
            </a:pPr>
            <a:r>
              <a:rPr lang="en-US" sz="1450" b="0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 </a:t>
            </a:r>
            <a:r>
              <a:rPr lang="en-US" sz="1450" b="0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Перенос</a:t>
            </a:r>
            <a:r>
              <a:rPr lang="en-US" sz="1450" b="0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 </a:t>
            </a:r>
            <a:r>
              <a:rPr lang="en-US" sz="1450" b="0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информации</a:t>
            </a:r>
            <a:r>
              <a:rPr lang="en-US" sz="1450" b="0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 </a:t>
            </a:r>
            <a:r>
              <a:rPr lang="en-US" sz="1450" b="0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в</a:t>
            </a:r>
            <a:r>
              <a:rPr lang="en-US" sz="1450" b="0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 </a:t>
            </a:r>
            <a:r>
              <a:rPr lang="en-US" sz="1450" b="0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профиль</a:t>
            </a:r>
            <a:r>
              <a:rPr lang="en-US" sz="1450" b="0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 </a:t>
            </a:r>
            <a:r>
              <a:rPr lang="en-US" sz="1450" b="0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из</a:t>
            </a:r>
            <a:r>
              <a:rPr lang="en-US" sz="1450" b="0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 </a:t>
            </a:r>
            <a:r>
              <a:rPr lang="en-US" sz="1450" b="0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резюме</a:t>
            </a:r>
            <a:r>
              <a:rPr lang="en-US" sz="1450" b="0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 </a:t>
            </a:r>
            <a:r>
              <a:rPr lang="en-US" sz="1450" b="0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в</a:t>
            </a:r>
            <a:r>
              <a:rPr lang="en-US" sz="1450" b="0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 1 </a:t>
            </a:r>
            <a:r>
              <a:rPr lang="en-US" sz="1450" b="0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клик</a:t>
            </a:r>
            <a:r>
              <a:rPr/>
              <a:t>.</a:t>
            </a:r>
            <a:endParaRPr/>
          </a:p>
          <a:p>
            <a:pPr marL="377953" indent="-285750">
              <a:spcBef>
                <a:spcPts val="0"/>
              </a:spcBef>
              <a:buSzPts val="1452"/>
              <a:defRPr/>
            </a:pPr>
            <a:r>
              <a:rPr/>
              <a:t> </a:t>
            </a:r>
            <a:r>
              <a:rPr/>
              <a:t>Темная</a:t>
            </a:r>
            <a:r>
              <a:rPr/>
              <a:t> </a:t>
            </a:r>
            <a:r>
              <a:rPr/>
              <a:t>тема</a:t>
            </a:r>
            <a:r>
              <a:rPr/>
              <a:t>.</a:t>
            </a:r>
            <a:endParaRPr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3941135" y="1268198"/>
            <a:ext cx="7772400" cy="45648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830" name="Google Shape;830;p18"/>
          <p:cNvGrpSpPr/>
          <p:nvPr/>
        </p:nvGrpSpPr>
        <p:grpSpPr bwMode="auto">
          <a:xfrm>
            <a:off x="427420" y="1046981"/>
            <a:ext cx="8304087" cy="5492518"/>
            <a:chOff x="0" y="0"/>
            <a:chExt cx="8304087" cy="5492518"/>
          </a:xfrm>
        </p:grpSpPr>
        <p:grpSp>
          <p:nvGrpSpPr>
            <p:cNvPr id="831" name="Google Shape;831;p18"/>
            <p:cNvGrpSpPr/>
            <p:nvPr/>
          </p:nvGrpSpPr>
          <p:grpSpPr bwMode="auto">
            <a:xfrm>
              <a:off x="0" y="0"/>
              <a:ext cx="8304087" cy="5492518"/>
              <a:chOff x="0" y="0"/>
              <a:chExt cx="8304087" cy="5492518"/>
            </a:xfrm>
          </p:grpSpPr>
          <p:sp>
            <p:nvSpPr>
              <p:cNvPr id="832" name="Google Shape;832;p18"/>
              <p:cNvSpPr/>
              <p:nvPr/>
            </p:nvSpPr>
            <p:spPr bwMode="auto">
              <a:xfrm>
                <a:off x="2670" y="0"/>
                <a:ext cx="8301415" cy="5492518"/>
              </a:xfrm>
              <a:prstGeom prst="roundRect">
                <a:avLst>
                  <a:gd name="adj" fmla="val 1292"/>
                </a:avLst>
              </a:prstGeom>
              <a:solidFill>
                <a:srgbClr val="201E42">
                  <a:alpha val="49803"/>
                </a:srgbClr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833" name="Google Shape;833;p18"/>
              <p:cNvSpPr/>
              <p:nvPr/>
            </p:nvSpPr>
            <p:spPr bwMode="auto">
              <a:xfrm>
                <a:off x="0" y="407310"/>
                <a:ext cx="8301416" cy="388796"/>
              </a:xfrm>
              <a:prstGeom prst="rect">
                <a:avLst/>
              </a:prstGeom>
              <a:solidFill>
                <a:srgbClr val="160928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834" name="Google Shape;834;p18"/>
              <p:cNvSpPr/>
              <p:nvPr/>
            </p:nvSpPr>
            <p:spPr bwMode="auto">
              <a:xfrm>
                <a:off x="1231772" y="104913"/>
                <a:ext cx="3320565" cy="691193"/>
              </a:xfrm>
              <a:prstGeom prst="roundRect">
                <a:avLst>
                  <a:gd name="adj" fmla="val 11986"/>
                </a:avLst>
              </a:prstGeom>
              <a:solidFill>
                <a:srgbClr val="160928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835" name="Google Shape;835;p18"/>
              <p:cNvSpPr/>
              <p:nvPr/>
            </p:nvSpPr>
            <p:spPr bwMode="auto">
              <a:xfrm>
                <a:off x="135127" y="148111"/>
                <a:ext cx="117169" cy="117256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836" name="Google Shape;836;p18"/>
              <p:cNvSpPr/>
              <p:nvPr/>
            </p:nvSpPr>
            <p:spPr bwMode="auto">
              <a:xfrm>
                <a:off x="342663" y="148111"/>
                <a:ext cx="117169" cy="117256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837" name="Google Shape;837;p18"/>
              <p:cNvSpPr/>
              <p:nvPr/>
            </p:nvSpPr>
            <p:spPr bwMode="auto">
              <a:xfrm>
                <a:off x="550197" y="148111"/>
                <a:ext cx="117169" cy="117256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838" name="Google Shape;838;p18"/>
              <p:cNvSpPr/>
              <p:nvPr/>
            </p:nvSpPr>
            <p:spPr bwMode="auto">
              <a:xfrm>
                <a:off x="1440073" y="481366"/>
                <a:ext cx="6236784" cy="246854"/>
              </a:xfrm>
              <a:prstGeom prst="rect">
                <a:avLst/>
              </a:prstGeom>
              <a:solidFill>
                <a:srgbClr val="FFFFFF"/>
              </a:solidFill>
              <a:ln w="25400" cap="flat" cmpd="sng">
                <a:solidFill>
                  <a:srgbClr val="B3B3B3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grpSp>
            <p:nvGrpSpPr>
              <p:cNvPr id="839" name="Google Shape;839;p18"/>
              <p:cNvGrpSpPr/>
              <p:nvPr/>
            </p:nvGrpSpPr>
            <p:grpSpPr bwMode="auto">
              <a:xfrm>
                <a:off x="7901371" y="104913"/>
                <a:ext cx="189808" cy="191093"/>
                <a:chOff x="0" y="0"/>
                <a:chExt cx="189808" cy="191093"/>
              </a:xfrm>
            </p:grpSpPr>
            <p:sp>
              <p:nvSpPr>
                <p:cNvPr id="840" name="Google Shape;840;p18"/>
                <p:cNvSpPr/>
                <p:nvPr/>
              </p:nvSpPr>
              <p:spPr bwMode="auto">
                <a:xfrm>
                  <a:off x="0" y="0"/>
                  <a:ext cx="47581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2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841" name="Google Shape;841;p18"/>
                <p:cNvSpPr/>
                <p:nvPr/>
              </p:nvSpPr>
              <p:spPr bwMode="auto">
                <a:xfrm>
                  <a:off x="0" y="71686"/>
                  <a:ext cx="47581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1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842" name="Google Shape;842;p18"/>
                <p:cNvSpPr/>
                <p:nvPr/>
              </p:nvSpPr>
              <p:spPr bwMode="auto">
                <a:xfrm>
                  <a:off x="0" y="143163"/>
                  <a:ext cx="47581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2" y="193"/>
                        <a:pt x="193" y="182"/>
                        <a:pt x="193" y="169"/>
                      </a:cubicBezTo>
                      <a:cubicBezTo>
                        <a:pt x="193" y="25"/>
                        <a:pt x="193" y="25"/>
                        <a:pt x="193" y="25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843" name="Google Shape;843;p18"/>
                <p:cNvSpPr/>
                <p:nvPr/>
              </p:nvSpPr>
              <p:spPr bwMode="auto">
                <a:xfrm>
                  <a:off x="71268" y="0"/>
                  <a:ext cx="47270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844" name="Google Shape;844;p18"/>
                <p:cNvSpPr/>
                <p:nvPr/>
              </p:nvSpPr>
              <p:spPr bwMode="auto">
                <a:xfrm>
                  <a:off x="71268" y="71686"/>
                  <a:ext cx="47270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845" name="Google Shape;845;p18"/>
                <p:cNvSpPr/>
                <p:nvPr/>
              </p:nvSpPr>
              <p:spPr bwMode="auto">
                <a:xfrm>
                  <a:off x="71268" y="143163"/>
                  <a:ext cx="47270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846" name="Google Shape;846;p18"/>
                <p:cNvSpPr/>
                <p:nvPr/>
              </p:nvSpPr>
              <p:spPr bwMode="auto">
                <a:xfrm>
                  <a:off x="142434" y="0"/>
                  <a:ext cx="47373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847" name="Google Shape;847;p18"/>
                <p:cNvSpPr/>
                <p:nvPr/>
              </p:nvSpPr>
              <p:spPr bwMode="auto">
                <a:xfrm>
                  <a:off x="142434" y="71686"/>
                  <a:ext cx="47373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848" name="Google Shape;848;p18"/>
                <p:cNvSpPr/>
                <p:nvPr/>
              </p:nvSpPr>
              <p:spPr bwMode="auto">
                <a:xfrm>
                  <a:off x="142434" y="143163"/>
                  <a:ext cx="47373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0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</p:grpSp>
          <p:sp>
            <p:nvSpPr>
              <p:cNvPr id="849" name="Google Shape;849;p18"/>
              <p:cNvSpPr/>
              <p:nvPr/>
            </p:nvSpPr>
            <p:spPr bwMode="auto">
              <a:xfrm rot="5400000">
                <a:off x="7904684" y="519237"/>
                <a:ext cx="179501" cy="158331"/>
              </a:xfrm>
              <a:custGeom>
                <a:avLst/>
                <a:gdLst/>
                <a:ahLst/>
                <a:cxnLst/>
                <a:rect l="l" t="t" r="r" b="b"/>
                <a:pathLst>
                  <a:path w="896" h="784" fill="norm" stroke="1" extrusionOk="0">
                    <a:moveTo>
                      <a:pt x="504" y="0"/>
                    </a:moveTo>
                    <a:cubicBezTo>
                      <a:pt x="307" y="0"/>
                      <a:pt x="144" y="146"/>
                      <a:pt x="116" y="336"/>
                    </a:cubicBezTo>
                    <a:cubicBezTo>
                      <a:pt x="0" y="336"/>
                      <a:pt x="0" y="336"/>
                      <a:pt x="0" y="336"/>
                    </a:cubicBezTo>
                    <a:cubicBezTo>
                      <a:pt x="168" y="560"/>
                      <a:pt x="168" y="560"/>
                      <a:pt x="168" y="560"/>
                    </a:cubicBezTo>
                    <a:cubicBezTo>
                      <a:pt x="336" y="336"/>
                      <a:pt x="336" y="336"/>
                      <a:pt x="336" y="336"/>
                    </a:cubicBezTo>
                    <a:cubicBezTo>
                      <a:pt x="230" y="336"/>
                      <a:pt x="230" y="336"/>
                      <a:pt x="230" y="336"/>
                    </a:cubicBezTo>
                    <a:cubicBezTo>
                      <a:pt x="256" y="208"/>
                      <a:pt x="369" y="112"/>
                      <a:pt x="504" y="112"/>
                    </a:cubicBezTo>
                    <a:cubicBezTo>
                      <a:pt x="658" y="112"/>
                      <a:pt x="784" y="238"/>
                      <a:pt x="784" y="392"/>
                    </a:cubicBezTo>
                    <a:cubicBezTo>
                      <a:pt x="784" y="546"/>
                      <a:pt x="658" y="672"/>
                      <a:pt x="504" y="672"/>
                    </a:cubicBezTo>
                    <a:cubicBezTo>
                      <a:pt x="504" y="784"/>
                      <a:pt x="504" y="784"/>
                      <a:pt x="504" y="784"/>
                    </a:cubicBezTo>
                    <a:cubicBezTo>
                      <a:pt x="721" y="784"/>
                      <a:pt x="896" y="609"/>
                      <a:pt x="896" y="392"/>
                    </a:cubicBezTo>
                    <a:cubicBezTo>
                      <a:pt x="896" y="175"/>
                      <a:pt x="721" y="0"/>
                      <a:pt x="504" y="0"/>
                    </a:cubicBezTo>
                    <a:close/>
                  </a:path>
                </a:pathLst>
              </a:custGeom>
              <a:solidFill>
                <a:srgbClr val="7F7F7F"/>
              </a:solidFill>
              <a:ln>
                <a:noFill/>
              </a:ln>
            </p:spPr>
            <p:txBody>
              <a:bodyPr spcFirstLastPara="1" wrap="square" lIns="91423" tIns="45699" rIns="91423" bIns="45699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850" name="Google Shape;850;p18"/>
              <p:cNvSpPr/>
              <p:nvPr/>
            </p:nvSpPr>
            <p:spPr bwMode="auto">
              <a:xfrm>
                <a:off x="767852" y="148111"/>
                <a:ext cx="117169" cy="117256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</p:grpSp>
        <p:sp>
          <p:nvSpPr>
            <p:cNvPr id="851" name="Google Shape;851;p18"/>
            <p:cNvSpPr txBox="1"/>
            <p:nvPr/>
          </p:nvSpPr>
          <p:spPr bwMode="auto">
            <a:xfrm>
              <a:off x="1666420" y="371835"/>
              <a:ext cx="1947830" cy="39655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3" tIns="45699" rIns="91423" bIns="45699" anchor="t" anchorCtr="0">
              <a:spAutoFit/>
            </a:bodyPr>
            <a:lstStyle/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ru-RU" sz="10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</a:rPr>
                <a:t>www.lider.com</a:t>
              </a:r>
              <a:endParaRPr/>
            </a:p>
          </p:txBody>
        </p:sp>
        <p:sp>
          <p:nvSpPr>
            <p:cNvPr id="852" name="Google Shape;852;p18"/>
            <p:cNvSpPr/>
            <p:nvPr/>
          </p:nvSpPr>
          <p:spPr bwMode="auto">
            <a:xfrm>
              <a:off x="1518386" y="536701"/>
              <a:ext cx="140956" cy="142082"/>
            </a:xfrm>
            <a:custGeom>
              <a:avLst/>
              <a:gdLst/>
              <a:ahLst/>
              <a:cxnLst/>
              <a:rect l="l" t="t" r="r" b="b"/>
              <a:pathLst>
                <a:path w="636" h="636" fill="norm" stroke="1" extrusionOk="0">
                  <a:moveTo>
                    <a:pt x="318" y="0"/>
                  </a:moveTo>
                  <a:cubicBezTo>
                    <a:pt x="142" y="0"/>
                    <a:pt x="0" y="142"/>
                    <a:pt x="0" y="318"/>
                  </a:cubicBezTo>
                  <a:cubicBezTo>
                    <a:pt x="0" y="494"/>
                    <a:pt x="142" y="636"/>
                    <a:pt x="318" y="636"/>
                  </a:cubicBezTo>
                  <a:cubicBezTo>
                    <a:pt x="494" y="636"/>
                    <a:pt x="636" y="494"/>
                    <a:pt x="636" y="318"/>
                  </a:cubicBezTo>
                  <a:cubicBezTo>
                    <a:pt x="636" y="142"/>
                    <a:pt x="494" y="0"/>
                    <a:pt x="318" y="0"/>
                  </a:cubicBezTo>
                  <a:close/>
                  <a:moveTo>
                    <a:pt x="594" y="308"/>
                  </a:moveTo>
                  <a:cubicBezTo>
                    <a:pt x="471" y="308"/>
                    <a:pt x="471" y="308"/>
                    <a:pt x="471" y="308"/>
                  </a:cubicBezTo>
                  <a:cubicBezTo>
                    <a:pt x="470" y="262"/>
                    <a:pt x="462" y="219"/>
                    <a:pt x="448" y="179"/>
                  </a:cubicBezTo>
                  <a:cubicBezTo>
                    <a:pt x="476" y="168"/>
                    <a:pt x="501" y="152"/>
                    <a:pt x="525" y="134"/>
                  </a:cubicBezTo>
                  <a:cubicBezTo>
                    <a:pt x="566" y="181"/>
                    <a:pt x="592" y="241"/>
                    <a:pt x="594" y="308"/>
                  </a:cubicBezTo>
                  <a:close/>
                  <a:moveTo>
                    <a:pt x="307" y="594"/>
                  </a:moveTo>
                  <a:cubicBezTo>
                    <a:pt x="273" y="566"/>
                    <a:pt x="244" y="529"/>
                    <a:pt x="223" y="486"/>
                  </a:cubicBezTo>
                  <a:cubicBezTo>
                    <a:pt x="250" y="478"/>
                    <a:pt x="278" y="473"/>
                    <a:pt x="308" y="472"/>
                  </a:cubicBezTo>
                  <a:cubicBezTo>
                    <a:pt x="308" y="594"/>
                    <a:pt x="308" y="594"/>
                    <a:pt x="308" y="594"/>
                  </a:cubicBezTo>
                  <a:cubicBezTo>
                    <a:pt x="307" y="594"/>
                    <a:pt x="307" y="594"/>
                    <a:pt x="307" y="594"/>
                  </a:cubicBezTo>
                  <a:close/>
                  <a:moveTo>
                    <a:pt x="329" y="42"/>
                  </a:moveTo>
                  <a:cubicBezTo>
                    <a:pt x="368" y="74"/>
                    <a:pt x="400" y="117"/>
                    <a:pt x="421" y="167"/>
                  </a:cubicBezTo>
                  <a:cubicBezTo>
                    <a:pt x="392" y="177"/>
                    <a:pt x="361" y="183"/>
                    <a:pt x="328" y="184"/>
                  </a:cubicBezTo>
                  <a:cubicBezTo>
                    <a:pt x="328" y="42"/>
                    <a:pt x="328" y="42"/>
                    <a:pt x="328" y="42"/>
                  </a:cubicBezTo>
                  <a:cubicBezTo>
                    <a:pt x="329" y="42"/>
                    <a:pt x="329" y="42"/>
                    <a:pt x="329" y="42"/>
                  </a:cubicBezTo>
                  <a:close/>
                  <a:moveTo>
                    <a:pt x="363" y="45"/>
                  </a:moveTo>
                  <a:cubicBezTo>
                    <a:pt x="420" y="55"/>
                    <a:pt x="471" y="81"/>
                    <a:pt x="510" y="119"/>
                  </a:cubicBezTo>
                  <a:cubicBezTo>
                    <a:pt x="489" y="136"/>
                    <a:pt x="466" y="150"/>
                    <a:pt x="440" y="160"/>
                  </a:cubicBezTo>
                  <a:cubicBezTo>
                    <a:pt x="421" y="116"/>
                    <a:pt x="395" y="77"/>
                    <a:pt x="363" y="45"/>
                  </a:cubicBezTo>
                  <a:close/>
                  <a:moveTo>
                    <a:pt x="308" y="42"/>
                  </a:moveTo>
                  <a:cubicBezTo>
                    <a:pt x="308" y="184"/>
                    <a:pt x="308" y="184"/>
                    <a:pt x="308" y="184"/>
                  </a:cubicBezTo>
                  <a:cubicBezTo>
                    <a:pt x="275" y="183"/>
                    <a:pt x="244" y="177"/>
                    <a:pt x="215" y="167"/>
                  </a:cubicBezTo>
                  <a:cubicBezTo>
                    <a:pt x="236" y="117"/>
                    <a:pt x="268" y="74"/>
                    <a:pt x="307" y="42"/>
                  </a:cubicBezTo>
                  <a:cubicBezTo>
                    <a:pt x="307" y="42"/>
                    <a:pt x="307" y="42"/>
                    <a:pt x="308" y="42"/>
                  </a:cubicBezTo>
                  <a:close/>
                  <a:moveTo>
                    <a:pt x="196" y="160"/>
                  </a:moveTo>
                  <a:cubicBezTo>
                    <a:pt x="171" y="150"/>
                    <a:pt x="147" y="136"/>
                    <a:pt x="126" y="119"/>
                  </a:cubicBezTo>
                  <a:cubicBezTo>
                    <a:pt x="165" y="81"/>
                    <a:pt x="216" y="55"/>
                    <a:pt x="273" y="45"/>
                  </a:cubicBezTo>
                  <a:cubicBezTo>
                    <a:pt x="241" y="77"/>
                    <a:pt x="215" y="116"/>
                    <a:pt x="196" y="160"/>
                  </a:cubicBezTo>
                  <a:close/>
                  <a:moveTo>
                    <a:pt x="207" y="186"/>
                  </a:moveTo>
                  <a:cubicBezTo>
                    <a:pt x="239" y="197"/>
                    <a:pt x="273" y="204"/>
                    <a:pt x="308" y="205"/>
                  </a:cubicBezTo>
                  <a:cubicBezTo>
                    <a:pt x="308" y="308"/>
                    <a:pt x="308" y="308"/>
                    <a:pt x="308" y="308"/>
                  </a:cubicBezTo>
                  <a:cubicBezTo>
                    <a:pt x="185" y="308"/>
                    <a:pt x="185" y="308"/>
                    <a:pt x="185" y="308"/>
                  </a:cubicBezTo>
                  <a:cubicBezTo>
                    <a:pt x="186" y="265"/>
                    <a:pt x="194" y="224"/>
                    <a:pt x="207" y="186"/>
                  </a:cubicBezTo>
                  <a:close/>
                  <a:moveTo>
                    <a:pt x="308" y="328"/>
                  </a:moveTo>
                  <a:cubicBezTo>
                    <a:pt x="308" y="452"/>
                    <a:pt x="308" y="452"/>
                    <a:pt x="308" y="452"/>
                  </a:cubicBezTo>
                  <a:cubicBezTo>
                    <a:pt x="275" y="453"/>
                    <a:pt x="244" y="458"/>
                    <a:pt x="215" y="468"/>
                  </a:cubicBezTo>
                  <a:cubicBezTo>
                    <a:pt x="197" y="425"/>
                    <a:pt x="186" y="378"/>
                    <a:pt x="185" y="328"/>
                  </a:cubicBezTo>
                  <a:lnTo>
                    <a:pt x="308" y="328"/>
                  </a:lnTo>
                  <a:close/>
                  <a:moveTo>
                    <a:pt x="273" y="591"/>
                  </a:moveTo>
                  <a:cubicBezTo>
                    <a:pt x="222" y="582"/>
                    <a:pt x="176" y="560"/>
                    <a:pt x="138" y="528"/>
                  </a:cubicBezTo>
                  <a:cubicBezTo>
                    <a:pt x="158" y="514"/>
                    <a:pt x="180" y="502"/>
                    <a:pt x="204" y="493"/>
                  </a:cubicBezTo>
                  <a:cubicBezTo>
                    <a:pt x="222" y="531"/>
                    <a:pt x="245" y="563"/>
                    <a:pt x="273" y="591"/>
                  </a:cubicBezTo>
                  <a:close/>
                  <a:moveTo>
                    <a:pt x="328" y="594"/>
                  </a:moveTo>
                  <a:cubicBezTo>
                    <a:pt x="328" y="472"/>
                    <a:pt x="328" y="472"/>
                    <a:pt x="328" y="472"/>
                  </a:cubicBezTo>
                  <a:cubicBezTo>
                    <a:pt x="358" y="473"/>
                    <a:pt x="386" y="478"/>
                    <a:pt x="413" y="486"/>
                  </a:cubicBezTo>
                  <a:cubicBezTo>
                    <a:pt x="392" y="529"/>
                    <a:pt x="363" y="566"/>
                    <a:pt x="329" y="594"/>
                  </a:cubicBezTo>
                  <a:cubicBezTo>
                    <a:pt x="329" y="594"/>
                    <a:pt x="329" y="594"/>
                    <a:pt x="328" y="594"/>
                  </a:cubicBezTo>
                  <a:close/>
                  <a:moveTo>
                    <a:pt x="432" y="493"/>
                  </a:moveTo>
                  <a:cubicBezTo>
                    <a:pt x="456" y="502"/>
                    <a:pt x="478" y="514"/>
                    <a:pt x="498" y="528"/>
                  </a:cubicBezTo>
                  <a:cubicBezTo>
                    <a:pt x="460" y="560"/>
                    <a:pt x="414" y="582"/>
                    <a:pt x="363" y="591"/>
                  </a:cubicBezTo>
                  <a:cubicBezTo>
                    <a:pt x="391" y="563"/>
                    <a:pt x="414" y="531"/>
                    <a:pt x="432" y="493"/>
                  </a:cubicBezTo>
                  <a:close/>
                  <a:moveTo>
                    <a:pt x="421" y="468"/>
                  </a:moveTo>
                  <a:cubicBezTo>
                    <a:pt x="392" y="458"/>
                    <a:pt x="361" y="453"/>
                    <a:pt x="328" y="452"/>
                  </a:cubicBezTo>
                  <a:cubicBezTo>
                    <a:pt x="328" y="328"/>
                    <a:pt x="328" y="328"/>
                    <a:pt x="328" y="328"/>
                  </a:cubicBezTo>
                  <a:cubicBezTo>
                    <a:pt x="451" y="328"/>
                    <a:pt x="451" y="328"/>
                    <a:pt x="451" y="328"/>
                  </a:cubicBezTo>
                  <a:cubicBezTo>
                    <a:pt x="450" y="378"/>
                    <a:pt x="439" y="425"/>
                    <a:pt x="421" y="468"/>
                  </a:cubicBezTo>
                  <a:close/>
                  <a:moveTo>
                    <a:pt x="328" y="308"/>
                  </a:moveTo>
                  <a:cubicBezTo>
                    <a:pt x="328" y="205"/>
                    <a:pt x="328" y="205"/>
                    <a:pt x="328" y="205"/>
                  </a:cubicBezTo>
                  <a:cubicBezTo>
                    <a:pt x="363" y="204"/>
                    <a:pt x="397" y="197"/>
                    <a:pt x="429" y="186"/>
                  </a:cubicBezTo>
                  <a:cubicBezTo>
                    <a:pt x="442" y="224"/>
                    <a:pt x="450" y="265"/>
                    <a:pt x="451" y="308"/>
                  </a:cubicBezTo>
                  <a:lnTo>
                    <a:pt x="328" y="308"/>
                  </a:lnTo>
                  <a:close/>
                  <a:moveTo>
                    <a:pt x="111" y="134"/>
                  </a:moveTo>
                  <a:cubicBezTo>
                    <a:pt x="135" y="152"/>
                    <a:pt x="160" y="168"/>
                    <a:pt x="188" y="179"/>
                  </a:cubicBezTo>
                  <a:cubicBezTo>
                    <a:pt x="174" y="219"/>
                    <a:pt x="166" y="262"/>
                    <a:pt x="165" y="308"/>
                  </a:cubicBezTo>
                  <a:cubicBezTo>
                    <a:pt x="42" y="308"/>
                    <a:pt x="42" y="308"/>
                    <a:pt x="42" y="308"/>
                  </a:cubicBezTo>
                  <a:cubicBezTo>
                    <a:pt x="44" y="241"/>
                    <a:pt x="70" y="181"/>
                    <a:pt x="111" y="134"/>
                  </a:cubicBezTo>
                  <a:close/>
                  <a:moveTo>
                    <a:pt x="42" y="328"/>
                  </a:moveTo>
                  <a:cubicBezTo>
                    <a:pt x="165" y="328"/>
                    <a:pt x="165" y="328"/>
                    <a:pt x="165" y="328"/>
                  </a:cubicBezTo>
                  <a:cubicBezTo>
                    <a:pt x="166" y="381"/>
                    <a:pt x="177" y="430"/>
                    <a:pt x="195" y="475"/>
                  </a:cubicBezTo>
                  <a:cubicBezTo>
                    <a:pt x="169" y="485"/>
                    <a:pt x="145" y="498"/>
                    <a:pt x="123" y="514"/>
                  </a:cubicBezTo>
                  <a:cubicBezTo>
                    <a:pt x="75" y="466"/>
                    <a:pt x="44" y="401"/>
                    <a:pt x="42" y="328"/>
                  </a:cubicBezTo>
                  <a:close/>
                  <a:moveTo>
                    <a:pt x="513" y="514"/>
                  </a:moveTo>
                  <a:cubicBezTo>
                    <a:pt x="491" y="498"/>
                    <a:pt x="467" y="485"/>
                    <a:pt x="441" y="475"/>
                  </a:cubicBezTo>
                  <a:cubicBezTo>
                    <a:pt x="459" y="430"/>
                    <a:pt x="470" y="381"/>
                    <a:pt x="471" y="328"/>
                  </a:cubicBezTo>
                  <a:cubicBezTo>
                    <a:pt x="594" y="328"/>
                    <a:pt x="594" y="328"/>
                    <a:pt x="594" y="328"/>
                  </a:cubicBezTo>
                  <a:cubicBezTo>
                    <a:pt x="592" y="401"/>
                    <a:pt x="561" y="466"/>
                    <a:pt x="513" y="514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spcFirstLastPara="1" wrap="square" lIns="91423" tIns="45699" rIns="91423" bIns="45699" anchor="t" anchorCtr="0">
              <a:noAutofit/>
            </a:bodyPr>
            <a:lstStyle/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800">
                <a:solidFill>
                  <a:schemeClr val="dk1"/>
                </a:solidFill>
                <a:latin typeface="Lato Light"/>
                <a:ea typeface="Lato Light"/>
                <a:cs typeface="Lato Light"/>
              </a:endParaRPr>
            </a:p>
          </p:txBody>
        </p:sp>
      </p:grpSp>
      <p:sp>
        <p:nvSpPr>
          <p:cNvPr id="876" name="Google Shape;876;p18"/>
          <p:cNvSpPr txBox="1">
            <a:spLocks noGrp="1"/>
          </p:cNvSpPr>
          <p:nvPr>
            <p:ph type="sldNum" idx="12"/>
          </p:nvPr>
        </p:nvSpPr>
        <p:spPr bwMode="auto">
          <a:xfrm>
            <a:off x="11413507" y="6356357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00000000-1234-1234-1234-123412341234}" type="slidenum">
              <a:rPr lang="ru-RU"/>
              <a:t/>
            </a:fld>
            <a:endParaRPr/>
          </a:p>
        </p:txBody>
      </p:sp>
      <p:sp>
        <p:nvSpPr>
          <p:cNvPr id="877" name="Google Shape;877;p18"/>
          <p:cNvSpPr txBox="1">
            <a:spLocks noGrp="1"/>
          </p:cNvSpPr>
          <p:nvPr>
            <p:ph type="title"/>
          </p:nvPr>
        </p:nvSpPr>
        <p:spPr bwMode="auto">
          <a:xfrm>
            <a:off x="1994303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  <a:defRPr/>
            </a:pPr>
            <a:r>
              <a:rPr/>
              <a:t>Функционал веб приложения соискателя</a:t>
            </a:r>
            <a:endParaRPr>
              <a:latin typeface="Montserrat"/>
              <a:ea typeface="Montserrat"/>
              <a:cs typeface="Montserrat"/>
            </a:endParaRPr>
          </a:p>
        </p:txBody>
      </p:sp>
      <p:sp>
        <p:nvSpPr>
          <p:cNvPr id="878" name="Google Shape;878;p18"/>
          <p:cNvSpPr txBox="1">
            <a:spLocks noGrp="1"/>
          </p:cNvSpPr>
          <p:nvPr>
            <p:ph type="body" idx="1"/>
          </p:nvPr>
        </p:nvSpPr>
        <p:spPr bwMode="auto">
          <a:xfrm>
            <a:off x="8851344" y="4519249"/>
            <a:ext cx="3340656" cy="468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t" anchorCtr="0">
            <a:normAutofit/>
          </a:bodyPr>
          <a:lstStyle/>
          <a:p>
            <a:pPr marL="144688" lvl="0" indent="-5248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pPr>
            <a:r>
              <a:rPr sz="1800"/>
              <a:t>Регистрация</a:t>
            </a:r>
            <a:r>
              <a:rPr sz="1800"/>
              <a:t> </a:t>
            </a:r>
            <a:r>
              <a:rPr sz="1800"/>
              <a:t>и</a:t>
            </a:r>
            <a:r>
              <a:rPr sz="1800"/>
              <a:t> </a:t>
            </a:r>
            <a:r>
              <a:rPr sz="1800"/>
              <a:t>вход</a:t>
            </a:r>
            <a:endParaRPr sz="1800"/>
          </a:p>
        </p:txBody>
      </p:sp>
      <p:pic>
        <p:nvPicPr>
          <p:cNvPr id="868540159" name="Рисунок 868540158"/>
          <p:cNvPicPr>
            <a:picLocks noChangeAspect="1" noGrp="1"/>
          </p:cNvPicPr>
          <p:nvPr>
            <p:ph type="pic" idx="3"/>
          </p:nvPr>
        </p:nvPicPr>
        <p:blipFill>
          <a:blip r:embed="rId2"/>
          <a:stretch/>
        </p:blipFill>
        <p:spPr bwMode="auto">
          <a:xfrm>
            <a:off x="438122" y="1506124"/>
            <a:ext cx="8303417" cy="506978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grpSp>
        <p:nvGrpSpPr>
          <p:cNvPr id="535813948" name="Google Shape;830;p18"/>
          <p:cNvGrpSpPr/>
          <p:nvPr/>
        </p:nvGrpSpPr>
        <p:grpSpPr bwMode="auto">
          <a:xfrm>
            <a:off x="258608" y="976643"/>
            <a:ext cx="8304087" cy="5492518"/>
            <a:chOff x="0" y="0"/>
            <a:chExt cx="8304087" cy="5492518"/>
          </a:xfrm>
        </p:grpSpPr>
        <p:grpSp>
          <p:nvGrpSpPr>
            <p:cNvPr id="1378080037" name="Google Shape;831;p18"/>
            <p:cNvGrpSpPr/>
            <p:nvPr/>
          </p:nvGrpSpPr>
          <p:grpSpPr bwMode="auto">
            <a:xfrm>
              <a:off x="0" y="0"/>
              <a:ext cx="8304087" cy="5492518"/>
              <a:chOff x="0" y="0"/>
              <a:chExt cx="8304087" cy="5492518"/>
            </a:xfrm>
          </p:grpSpPr>
          <p:sp>
            <p:nvSpPr>
              <p:cNvPr id="23530910" name="Google Shape;832;p18"/>
              <p:cNvSpPr/>
              <p:nvPr/>
            </p:nvSpPr>
            <p:spPr bwMode="auto">
              <a:xfrm>
                <a:off x="2670" y="0"/>
                <a:ext cx="8301415" cy="5492518"/>
              </a:xfrm>
              <a:prstGeom prst="roundRect">
                <a:avLst>
                  <a:gd name="adj" fmla="val 1292"/>
                </a:avLst>
              </a:prstGeom>
              <a:solidFill>
                <a:srgbClr val="201E42">
                  <a:alpha val="49803"/>
                </a:srgbClr>
              </a:solidFill>
              <a:ln>
                <a:noFill/>
              </a:ln>
              <a:effectLst>
                <a:outerShdw blurRad="50800" dist="38100" dir="5400000" algn="t" rotWithShape="0">
                  <a:srgbClr val="000000">
                    <a:alpha val="40000"/>
                  </a:srgbClr>
                </a:outerShdw>
              </a:effectLst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4569536" name="Google Shape;833;p18"/>
              <p:cNvSpPr/>
              <p:nvPr/>
            </p:nvSpPr>
            <p:spPr bwMode="auto">
              <a:xfrm>
                <a:off x="0" y="407310"/>
                <a:ext cx="8301416" cy="388796"/>
              </a:xfrm>
              <a:prstGeom prst="rect">
                <a:avLst/>
              </a:prstGeom>
              <a:solidFill>
                <a:srgbClr val="160928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764956554" name="Google Shape;834;p18"/>
              <p:cNvSpPr/>
              <p:nvPr/>
            </p:nvSpPr>
            <p:spPr bwMode="auto">
              <a:xfrm>
                <a:off x="1231772" y="104913"/>
                <a:ext cx="3320565" cy="691193"/>
              </a:xfrm>
              <a:prstGeom prst="roundRect">
                <a:avLst>
                  <a:gd name="adj" fmla="val 11986"/>
                </a:avLst>
              </a:prstGeom>
              <a:solidFill>
                <a:srgbClr val="160928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614735934" name="Google Shape;835;p18"/>
              <p:cNvSpPr/>
              <p:nvPr/>
            </p:nvSpPr>
            <p:spPr bwMode="auto">
              <a:xfrm>
                <a:off x="135127" y="148111"/>
                <a:ext cx="117169" cy="117256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438669723" name="Google Shape;836;p18"/>
              <p:cNvSpPr/>
              <p:nvPr/>
            </p:nvSpPr>
            <p:spPr bwMode="auto">
              <a:xfrm>
                <a:off x="342663" y="148111"/>
                <a:ext cx="117169" cy="117256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19147743" name="Google Shape;837;p18"/>
              <p:cNvSpPr/>
              <p:nvPr/>
            </p:nvSpPr>
            <p:spPr bwMode="auto">
              <a:xfrm>
                <a:off x="550197" y="148111"/>
                <a:ext cx="117169" cy="117256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435946284" name="Google Shape;838;p18"/>
              <p:cNvSpPr/>
              <p:nvPr/>
            </p:nvSpPr>
            <p:spPr bwMode="auto">
              <a:xfrm>
                <a:off x="1440073" y="481366"/>
                <a:ext cx="6236784" cy="246854"/>
              </a:xfrm>
              <a:prstGeom prst="rect">
                <a:avLst/>
              </a:prstGeom>
              <a:solidFill>
                <a:srgbClr val="FFFFFF"/>
              </a:solidFill>
              <a:ln w="25400" cap="flat" cmpd="sng">
                <a:solidFill>
                  <a:srgbClr val="B3B3B3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grpSp>
            <p:nvGrpSpPr>
              <p:cNvPr id="1013199106" name="Google Shape;839;p18"/>
              <p:cNvGrpSpPr/>
              <p:nvPr/>
            </p:nvGrpSpPr>
            <p:grpSpPr bwMode="auto">
              <a:xfrm>
                <a:off x="7901371" y="104913"/>
                <a:ext cx="189808" cy="191093"/>
                <a:chOff x="0" y="0"/>
                <a:chExt cx="189808" cy="191093"/>
              </a:xfrm>
            </p:grpSpPr>
            <p:sp>
              <p:nvSpPr>
                <p:cNvPr id="130269551" name="Google Shape;840;p18"/>
                <p:cNvSpPr/>
                <p:nvPr/>
              </p:nvSpPr>
              <p:spPr bwMode="auto">
                <a:xfrm>
                  <a:off x="0" y="0"/>
                  <a:ext cx="47581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2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390960564" name="Google Shape;841;p18"/>
                <p:cNvSpPr/>
                <p:nvPr/>
              </p:nvSpPr>
              <p:spPr bwMode="auto">
                <a:xfrm>
                  <a:off x="0" y="71686"/>
                  <a:ext cx="47581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1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269792960" name="Google Shape;842;p18"/>
                <p:cNvSpPr/>
                <p:nvPr/>
              </p:nvSpPr>
              <p:spPr bwMode="auto">
                <a:xfrm>
                  <a:off x="0" y="143163"/>
                  <a:ext cx="47581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2" y="193"/>
                        <a:pt x="193" y="182"/>
                        <a:pt x="193" y="169"/>
                      </a:cubicBezTo>
                      <a:cubicBezTo>
                        <a:pt x="193" y="25"/>
                        <a:pt x="193" y="25"/>
                        <a:pt x="193" y="25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301431212" name="Google Shape;843;p18"/>
                <p:cNvSpPr/>
                <p:nvPr/>
              </p:nvSpPr>
              <p:spPr bwMode="auto">
                <a:xfrm>
                  <a:off x="71268" y="0"/>
                  <a:ext cx="47270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938464617" name="Google Shape;844;p18"/>
                <p:cNvSpPr/>
                <p:nvPr/>
              </p:nvSpPr>
              <p:spPr bwMode="auto">
                <a:xfrm>
                  <a:off x="71268" y="71686"/>
                  <a:ext cx="47270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207928476" name="Google Shape;845;p18"/>
                <p:cNvSpPr/>
                <p:nvPr/>
              </p:nvSpPr>
              <p:spPr bwMode="auto">
                <a:xfrm>
                  <a:off x="71268" y="143163"/>
                  <a:ext cx="47270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699067880" name="Google Shape;846;p18"/>
                <p:cNvSpPr/>
                <p:nvPr/>
              </p:nvSpPr>
              <p:spPr bwMode="auto">
                <a:xfrm>
                  <a:off x="142434" y="0"/>
                  <a:ext cx="47373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58888603" name="Google Shape;847;p18"/>
                <p:cNvSpPr/>
                <p:nvPr/>
              </p:nvSpPr>
              <p:spPr bwMode="auto">
                <a:xfrm>
                  <a:off x="142434" y="71686"/>
                  <a:ext cx="47373" cy="4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2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  <p:sp>
              <p:nvSpPr>
                <p:cNvPr id="1285839848" name="Google Shape;848;p18"/>
                <p:cNvSpPr/>
                <p:nvPr/>
              </p:nvSpPr>
              <p:spPr bwMode="auto">
                <a:xfrm>
                  <a:off x="142434" y="143163"/>
                  <a:ext cx="47373" cy="47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" h="193" fill="norm" stroke="1" extrusionOk="0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0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solidFill>
                  <a:srgbClr val="7F7F7F"/>
                </a:solidFill>
                <a:ln>
                  <a:noFill/>
                </a:ln>
              </p:spPr>
              <p:txBody>
                <a:bodyPr spcFirstLastPara="1" wrap="square" lIns="91423" tIns="45699" rIns="91423" bIns="45699" anchor="t" anchorCtr="0">
                  <a:noAutofit/>
                </a:bodyPr>
                <a:lstStyle/>
                <a:p>
                  <a:pPr marL="0" marR="0" lvl="0" indent="0" algn="l">
                    <a:spcBef>
                      <a:spcPts val="0"/>
                    </a:spcBef>
                    <a:spcAft>
                      <a:spcPts val="0"/>
                    </a:spcAft>
                    <a:buNone/>
                    <a:defRPr/>
                  </a:pPr>
                  <a:endParaRPr sz="1800">
                    <a:solidFill>
                      <a:schemeClr val="dk1"/>
                    </a:solidFill>
                    <a:latin typeface="Lato Light"/>
                    <a:ea typeface="Lato Light"/>
                    <a:cs typeface="Lato Light"/>
                  </a:endParaRPr>
                </a:p>
              </p:txBody>
            </p:sp>
          </p:grpSp>
          <p:sp>
            <p:nvSpPr>
              <p:cNvPr id="425120019" name="Google Shape;849;p18"/>
              <p:cNvSpPr/>
              <p:nvPr/>
            </p:nvSpPr>
            <p:spPr bwMode="auto">
              <a:xfrm rot="5399976">
                <a:off x="7904684" y="519237"/>
                <a:ext cx="179501" cy="158331"/>
              </a:xfrm>
              <a:custGeom>
                <a:avLst/>
                <a:gdLst/>
                <a:ahLst/>
                <a:cxnLst/>
                <a:rect l="l" t="t" r="r" b="b"/>
                <a:pathLst>
                  <a:path w="896" h="784" fill="norm" stroke="1" extrusionOk="0">
                    <a:moveTo>
                      <a:pt x="504" y="0"/>
                    </a:moveTo>
                    <a:cubicBezTo>
                      <a:pt x="307" y="0"/>
                      <a:pt x="144" y="146"/>
                      <a:pt x="116" y="336"/>
                    </a:cubicBezTo>
                    <a:cubicBezTo>
                      <a:pt x="0" y="336"/>
                      <a:pt x="0" y="336"/>
                      <a:pt x="0" y="336"/>
                    </a:cubicBezTo>
                    <a:cubicBezTo>
                      <a:pt x="168" y="560"/>
                      <a:pt x="168" y="560"/>
                      <a:pt x="168" y="560"/>
                    </a:cubicBezTo>
                    <a:cubicBezTo>
                      <a:pt x="336" y="336"/>
                      <a:pt x="336" y="336"/>
                      <a:pt x="336" y="336"/>
                    </a:cubicBezTo>
                    <a:cubicBezTo>
                      <a:pt x="230" y="336"/>
                      <a:pt x="230" y="336"/>
                      <a:pt x="230" y="336"/>
                    </a:cubicBezTo>
                    <a:cubicBezTo>
                      <a:pt x="256" y="208"/>
                      <a:pt x="369" y="112"/>
                      <a:pt x="504" y="112"/>
                    </a:cubicBezTo>
                    <a:cubicBezTo>
                      <a:pt x="658" y="112"/>
                      <a:pt x="784" y="238"/>
                      <a:pt x="784" y="392"/>
                    </a:cubicBezTo>
                    <a:cubicBezTo>
                      <a:pt x="784" y="546"/>
                      <a:pt x="658" y="672"/>
                      <a:pt x="504" y="672"/>
                    </a:cubicBezTo>
                    <a:cubicBezTo>
                      <a:pt x="504" y="784"/>
                      <a:pt x="504" y="784"/>
                      <a:pt x="504" y="784"/>
                    </a:cubicBezTo>
                    <a:cubicBezTo>
                      <a:pt x="721" y="784"/>
                      <a:pt x="896" y="609"/>
                      <a:pt x="896" y="392"/>
                    </a:cubicBezTo>
                    <a:cubicBezTo>
                      <a:pt x="896" y="175"/>
                      <a:pt x="721" y="0"/>
                      <a:pt x="504" y="0"/>
                    </a:cubicBezTo>
                    <a:close/>
                  </a:path>
                </a:pathLst>
              </a:custGeom>
              <a:solidFill>
                <a:srgbClr val="7F7F7F"/>
              </a:solidFill>
              <a:ln>
                <a:noFill/>
              </a:ln>
            </p:spPr>
            <p:txBody>
              <a:bodyPr spcFirstLastPara="1" wrap="square" lIns="91423" tIns="45699" rIns="91423" bIns="45699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  <p:sp>
            <p:nvSpPr>
              <p:cNvPr id="682850534" name="Google Shape;850;p18"/>
              <p:cNvSpPr/>
              <p:nvPr/>
            </p:nvSpPr>
            <p:spPr bwMode="auto">
              <a:xfrm>
                <a:off x="767852" y="148111"/>
                <a:ext cx="117169" cy="117256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 sz="1800">
                  <a:solidFill>
                    <a:schemeClr val="dk1"/>
                  </a:solidFill>
                  <a:latin typeface="Lato Light"/>
                  <a:ea typeface="Lato Light"/>
                  <a:cs typeface="Lato Light"/>
                </a:endParaRPr>
              </a:p>
            </p:txBody>
          </p:sp>
        </p:grpSp>
        <p:sp>
          <p:nvSpPr>
            <p:cNvPr id="594256786" name="Google Shape;851;p18"/>
            <p:cNvSpPr txBox="1"/>
            <p:nvPr/>
          </p:nvSpPr>
          <p:spPr bwMode="auto">
            <a:xfrm>
              <a:off x="1666420" y="371835"/>
              <a:ext cx="1947830" cy="39655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3" tIns="45699" rIns="91423" bIns="45699" anchor="t" anchorCtr="0">
              <a:spAutoFit/>
            </a:bodyPr>
            <a:lstStyle/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r>
                <a:rPr lang="ru-RU" sz="1000">
                  <a:solidFill>
                    <a:schemeClr val="dk1"/>
                  </a:solidFill>
                  <a:latin typeface="Poppins Light"/>
                  <a:ea typeface="Poppins Light"/>
                  <a:cs typeface="Poppins Light"/>
                </a:rPr>
                <a:t>www.lider.com</a:t>
              </a:r>
              <a:endParaRPr/>
            </a:p>
          </p:txBody>
        </p:sp>
        <p:sp>
          <p:nvSpPr>
            <p:cNvPr id="807983558" name="Google Shape;852;p18"/>
            <p:cNvSpPr/>
            <p:nvPr/>
          </p:nvSpPr>
          <p:spPr bwMode="auto">
            <a:xfrm>
              <a:off x="1518386" y="536701"/>
              <a:ext cx="140956" cy="142082"/>
            </a:xfrm>
            <a:custGeom>
              <a:avLst/>
              <a:gdLst/>
              <a:ahLst/>
              <a:cxnLst/>
              <a:rect l="l" t="t" r="r" b="b"/>
              <a:pathLst>
                <a:path w="636" h="636" fill="norm" stroke="1" extrusionOk="0">
                  <a:moveTo>
                    <a:pt x="318" y="0"/>
                  </a:moveTo>
                  <a:cubicBezTo>
                    <a:pt x="142" y="0"/>
                    <a:pt x="0" y="142"/>
                    <a:pt x="0" y="318"/>
                  </a:cubicBezTo>
                  <a:cubicBezTo>
                    <a:pt x="0" y="494"/>
                    <a:pt x="142" y="636"/>
                    <a:pt x="318" y="636"/>
                  </a:cubicBezTo>
                  <a:cubicBezTo>
                    <a:pt x="494" y="636"/>
                    <a:pt x="636" y="494"/>
                    <a:pt x="636" y="318"/>
                  </a:cubicBezTo>
                  <a:cubicBezTo>
                    <a:pt x="636" y="142"/>
                    <a:pt x="494" y="0"/>
                    <a:pt x="318" y="0"/>
                  </a:cubicBezTo>
                  <a:close/>
                  <a:moveTo>
                    <a:pt x="594" y="308"/>
                  </a:moveTo>
                  <a:cubicBezTo>
                    <a:pt x="471" y="308"/>
                    <a:pt x="471" y="308"/>
                    <a:pt x="471" y="308"/>
                  </a:cubicBezTo>
                  <a:cubicBezTo>
                    <a:pt x="470" y="262"/>
                    <a:pt x="462" y="219"/>
                    <a:pt x="448" y="179"/>
                  </a:cubicBezTo>
                  <a:cubicBezTo>
                    <a:pt x="476" y="168"/>
                    <a:pt x="501" y="152"/>
                    <a:pt x="525" y="134"/>
                  </a:cubicBezTo>
                  <a:cubicBezTo>
                    <a:pt x="566" y="181"/>
                    <a:pt x="592" y="241"/>
                    <a:pt x="594" y="308"/>
                  </a:cubicBezTo>
                  <a:close/>
                  <a:moveTo>
                    <a:pt x="307" y="594"/>
                  </a:moveTo>
                  <a:cubicBezTo>
                    <a:pt x="273" y="566"/>
                    <a:pt x="244" y="529"/>
                    <a:pt x="223" y="486"/>
                  </a:cubicBezTo>
                  <a:cubicBezTo>
                    <a:pt x="250" y="478"/>
                    <a:pt x="278" y="473"/>
                    <a:pt x="308" y="472"/>
                  </a:cubicBezTo>
                  <a:cubicBezTo>
                    <a:pt x="308" y="594"/>
                    <a:pt x="308" y="594"/>
                    <a:pt x="308" y="594"/>
                  </a:cubicBezTo>
                  <a:cubicBezTo>
                    <a:pt x="307" y="594"/>
                    <a:pt x="307" y="594"/>
                    <a:pt x="307" y="594"/>
                  </a:cubicBezTo>
                  <a:close/>
                  <a:moveTo>
                    <a:pt x="329" y="42"/>
                  </a:moveTo>
                  <a:cubicBezTo>
                    <a:pt x="368" y="74"/>
                    <a:pt x="400" y="117"/>
                    <a:pt x="421" y="167"/>
                  </a:cubicBezTo>
                  <a:cubicBezTo>
                    <a:pt x="392" y="177"/>
                    <a:pt x="361" y="183"/>
                    <a:pt x="328" y="184"/>
                  </a:cubicBezTo>
                  <a:cubicBezTo>
                    <a:pt x="328" y="42"/>
                    <a:pt x="328" y="42"/>
                    <a:pt x="328" y="42"/>
                  </a:cubicBezTo>
                  <a:cubicBezTo>
                    <a:pt x="329" y="42"/>
                    <a:pt x="329" y="42"/>
                    <a:pt x="329" y="42"/>
                  </a:cubicBezTo>
                  <a:close/>
                  <a:moveTo>
                    <a:pt x="363" y="45"/>
                  </a:moveTo>
                  <a:cubicBezTo>
                    <a:pt x="420" y="55"/>
                    <a:pt x="471" y="81"/>
                    <a:pt x="510" y="119"/>
                  </a:cubicBezTo>
                  <a:cubicBezTo>
                    <a:pt x="489" y="136"/>
                    <a:pt x="466" y="150"/>
                    <a:pt x="440" y="160"/>
                  </a:cubicBezTo>
                  <a:cubicBezTo>
                    <a:pt x="421" y="116"/>
                    <a:pt x="395" y="77"/>
                    <a:pt x="363" y="45"/>
                  </a:cubicBezTo>
                  <a:close/>
                  <a:moveTo>
                    <a:pt x="308" y="42"/>
                  </a:moveTo>
                  <a:cubicBezTo>
                    <a:pt x="308" y="184"/>
                    <a:pt x="308" y="184"/>
                    <a:pt x="308" y="184"/>
                  </a:cubicBezTo>
                  <a:cubicBezTo>
                    <a:pt x="275" y="183"/>
                    <a:pt x="244" y="177"/>
                    <a:pt x="215" y="167"/>
                  </a:cubicBezTo>
                  <a:cubicBezTo>
                    <a:pt x="236" y="117"/>
                    <a:pt x="268" y="74"/>
                    <a:pt x="307" y="42"/>
                  </a:cubicBezTo>
                  <a:cubicBezTo>
                    <a:pt x="307" y="42"/>
                    <a:pt x="307" y="42"/>
                    <a:pt x="308" y="42"/>
                  </a:cubicBezTo>
                  <a:close/>
                  <a:moveTo>
                    <a:pt x="196" y="160"/>
                  </a:moveTo>
                  <a:cubicBezTo>
                    <a:pt x="171" y="150"/>
                    <a:pt x="147" y="136"/>
                    <a:pt x="126" y="119"/>
                  </a:cubicBezTo>
                  <a:cubicBezTo>
                    <a:pt x="165" y="81"/>
                    <a:pt x="216" y="55"/>
                    <a:pt x="273" y="45"/>
                  </a:cubicBezTo>
                  <a:cubicBezTo>
                    <a:pt x="241" y="77"/>
                    <a:pt x="215" y="116"/>
                    <a:pt x="196" y="160"/>
                  </a:cubicBezTo>
                  <a:close/>
                  <a:moveTo>
                    <a:pt x="207" y="186"/>
                  </a:moveTo>
                  <a:cubicBezTo>
                    <a:pt x="239" y="197"/>
                    <a:pt x="273" y="204"/>
                    <a:pt x="308" y="205"/>
                  </a:cubicBezTo>
                  <a:cubicBezTo>
                    <a:pt x="308" y="308"/>
                    <a:pt x="308" y="308"/>
                    <a:pt x="308" y="308"/>
                  </a:cubicBezTo>
                  <a:cubicBezTo>
                    <a:pt x="185" y="308"/>
                    <a:pt x="185" y="308"/>
                    <a:pt x="185" y="308"/>
                  </a:cubicBezTo>
                  <a:cubicBezTo>
                    <a:pt x="186" y="265"/>
                    <a:pt x="194" y="224"/>
                    <a:pt x="207" y="186"/>
                  </a:cubicBezTo>
                  <a:close/>
                  <a:moveTo>
                    <a:pt x="308" y="328"/>
                  </a:moveTo>
                  <a:cubicBezTo>
                    <a:pt x="308" y="452"/>
                    <a:pt x="308" y="452"/>
                    <a:pt x="308" y="452"/>
                  </a:cubicBezTo>
                  <a:cubicBezTo>
                    <a:pt x="275" y="453"/>
                    <a:pt x="244" y="458"/>
                    <a:pt x="215" y="468"/>
                  </a:cubicBezTo>
                  <a:cubicBezTo>
                    <a:pt x="197" y="425"/>
                    <a:pt x="186" y="378"/>
                    <a:pt x="185" y="328"/>
                  </a:cubicBezTo>
                  <a:lnTo>
                    <a:pt x="308" y="328"/>
                  </a:lnTo>
                  <a:close/>
                  <a:moveTo>
                    <a:pt x="273" y="591"/>
                  </a:moveTo>
                  <a:cubicBezTo>
                    <a:pt x="222" y="582"/>
                    <a:pt x="176" y="560"/>
                    <a:pt x="138" y="528"/>
                  </a:cubicBezTo>
                  <a:cubicBezTo>
                    <a:pt x="158" y="514"/>
                    <a:pt x="180" y="502"/>
                    <a:pt x="204" y="493"/>
                  </a:cubicBezTo>
                  <a:cubicBezTo>
                    <a:pt x="222" y="531"/>
                    <a:pt x="245" y="563"/>
                    <a:pt x="273" y="591"/>
                  </a:cubicBezTo>
                  <a:close/>
                  <a:moveTo>
                    <a:pt x="328" y="594"/>
                  </a:moveTo>
                  <a:cubicBezTo>
                    <a:pt x="328" y="472"/>
                    <a:pt x="328" y="472"/>
                    <a:pt x="328" y="472"/>
                  </a:cubicBezTo>
                  <a:cubicBezTo>
                    <a:pt x="358" y="473"/>
                    <a:pt x="386" y="478"/>
                    <a:pt x="413" y="486"/>
                  </a:cubicBezTo>
                  <a:cubicBezTo>
                    <a:pt x="392" y="529"/>
                    <a:pt x="363" y="566"/>
                    <a:pt x="329" y="594"/>
                  </a:cubicBezTo>
                  <a:cubicBezTo>
                    <a:pt x="329" y="594"/>
                    <a:pt x="329" y="594"/>
                    <a:pt x="328" y="594"/>
                  </a:cubicBezTo>
                  <a:close/>
                  <a:moveTo>
                    <a:pt x="432" y="493"/>
                  </a:moveTo>
                  <a:cubicBezTo>
                    <a:pt x="456" y="502"/>
                    <a:pt x="478" y="514"/>
                    <a:pt x="498" y="528"/>
                  </a:cubicBezTo>
                  <a:cubicBezTo>
                    <a:pt x="460" y="560"/>
                    <a:pt x="414" y="582"/>
                    <a:pt x="363" y="591"/>
                  </a:cubicBezTo>
                  <a:cubicBezTo>
                    <a:pt x="391" y="563"/>
                    <a:pt x="414" y="531"/>
                    <a:pt x="432" y="493"/>
                  </a:cubicBezTo>
                  <a:close/>
                  <a:moveTo>
                    <a:pt x="421" y="468"/>
                  </a:moveTo>
                  <a:cubicBezTo>
                    <a:pt x="392" y="458"/>
                    <a:pt x="361" y="453"/>
                    <a:pt x="328" y="452"/>
                  </a:cubicBezTo>
                  <a:cubicBezTo>
                    <a:pt x="328" y="328"/>
                    <a:pt x="328" y="328"/>
                    <a:pt x="328" y="328"/>
                  </a:cubicBezTo>
                  <a:cubicBezTo>
                    <a:pt x="451" y="328"/>
                    <a:pt x="451" y="328"/>
                    <a:pt x="451" y="328"/>
                  </a:cubicBezTo>
                  <a:cubicBezTo>
                    <a:pt x="450" y="378"/>
                    <a:pt x="439" y="425"/>
                    <a:pt x="421" y="468"/>
                  </a:cubicBezTo>
                  <a:close/>
                  <a:moveTo>
                    <a:pt x="328" y="308"/>
                  </a:moveTo>
                  <a:cubicBezTo>
                    <a:pt x="328" y="205"/>
                    <a:pt x="328" y="205"/>
                    <a:pt x="328" y="205"/>
                  </a:cubicBezTo>
                  <a:cubicBezTo>
                    <a:pt x="363" y="204"/>
                    <a:pt x="397" y="197"/>
                    <a:pt x="429" y="186"/>
                  </a:cubicBezTo>
                  <a:cubicBezTo>
                    <a:pt x="442" y="224"/>
                    <a:pt x="450" y="265"/>
                    <a:pt x="451" y="308"/>
                  </a:cubicBezTo>
                  <a:lnTo>
                    <a:pt x="328" y="308"/>
                  </a:lnTo>
                  <a:close/>
                  <a:moveTo>
                    <a:pt x="111" y="134"/>
                  </a:moveTo>
                  <a:cubicBezTo>
                    <a:pt x="135" y="152"/>
                    <a:pt x="160" y="168"/>
                    <a:pt x="188" y="179"/>
                  </a:cubicBezTo>
                  <a:cubicBezTo>
                    <a:pt x="174" y="219"/>
                    <a:pt x="166" y="262"/>
                    <a:pt x="165" y="308"/>
                  </a:cubicBezTo>
                  <a:cubicBezTo>
                    <a:pt x="42" y="308"/>
                    <a:pt x="42" y="308"/>
                    <a:pt x="42" y="308"/>
                  </a:cubicBezTo>
                  <a:cubicBezTo>
                    <a:pt x="44" y="241"/>
                    <a:pt x="70" y="181"/>
                    <a:pt x="111" y="134"/>
                  </a:cubicBezTo>
                  <a:close/>
                  <a:moveTo>
                    <a:pt x="42" y="328"/>
                  </a:moveTo>
                  <a:cubicBezTo>
                    <a:pt x="165" y="328"/>
                    <a:pt x="165" y="328"/>
                    <a:pt x="165" y="328"/>
                  </a:cubicBezTo>
                  <a:cubicBezTo>
                    <a:pt x="166" y="381"/>
                    <a:pt x="177" y="430"/>
                    <a:pt x="195" y="475"/>
                  </a:cubicBezTo>
                  <a:cubicBezTo>
                    <a:pt x="169" y="485"/>
                    <a:pt x="145" y="498"/>
                    <a:pt x="123" y="514"/>
                  </a:cubicBezTo>
                  <a:cubicBezTo>
                    <a:pt x="75" y="466"/>
                    <a:pt x="44" y="401"/>
                    <a:pt x="42" y="328"/>
                  </a:cubicBezTo>
                  <a:close/>
                  <a:moveTo>
                    <a:pt x="513" y="514"/>
                  </a:moveTo>
                  <a:cubicBezTo>
                    <a:pt x="491" y="498"/>
                    <a:pt x="467" y="485"/>
                    <a:pt x="441" y="475"/>
                  </a:cubicBezTo>
                  <a:cubicBezTo>
                    <a:pt x="459" y="430"/>
                    <a:pt x="470" y="381"/>
                    <a:pt x="471" y="328"/>
                  </a:cubicBezTo>
                  <a:cubicBezTo>
                    <a:pt x="594" y="328"/>
                    <a:pt x="594" y="328"/>
                    <a:pt x="594" y="328"/>
                  </a:cubicBezTo>
                  <a:cubicBezTo>
                    <a:pt x="592" y="401"/>
                    <a:pt x="561" y="466"/>
                    <a:pt x="513" y="514"/>
                  </a:cubicBezTo>
                  <a:close/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spcFirstLastPara="1" wrap="square" lIns="91423" tIns="45699" rIns="91423" bIns="45699" anchor="t" anchorCtr="0">
              <a:noAutofit/>
            </a:bodyPr>
            <a:lstStyle/>
            <a:p>
              <a:pPr marL="0" marR="0" lvl="0" indent="0" algn="l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sz="1800">
                <a:solidFill>
                  <a:schemeClr val="dk1"/>
                </a:solidFill>
                <a:latin typeface="Lato Light"/>
                <a:ea typeface="Lato Light"/>
                <a:cs typeface="Lato Light"/>
              </a:endParaRPr>
            </a:p>
          </p:txBody>
        </p:sp>
      </p:grpSp>
      <p:sp>
        <p:nvSpPr>
          <p:cNvPr id="939452336" name="Google Shape;876;p18"/>
          <p:cNvSpPr txBox="1">
            <a:spLocks noGrp="1"/>
          </p:cNvSpPr>
          <p:nvPr>
            <p:ph type="sldNum" idx="12"/>
          </p:nvPr>
        </p:nvSpPr>
        <p:spPr bwMode="auto">
          <a:xfrm>
            <a:off x="11413506" y="6356357"/>
            <a:ext cx="559118" cy="365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  <a:defRPr/>
            </a:pPr>
            <a:fld id="{DF3FA8C3-71EE-4531-2F7D-A031F0A908B9}" type="slidenum">
              <a:rPr lang="ru-RU"/>
              <a:t/>
            </a:fld>
            <a:endParaRPr/>
          </a:p>
        </p:txBody>
      </p:sp>
      <p:sp>
        <p:nvSpPr>
          <p:cNvPr id="594770463" name="Google Shape;877;p18"/>
          <p:cNvSpPr txBox="1">
            <a:spLocks noGrp="1"/>
          </p:cNvSpPr>
          <p:nvPr>
            <p:ph type="title"/>
          </p:nvPr>
        </p:nvSpPr>
        <p:spPr bwMode="auto">
          <a:xfrm>
            <a:off x="1994302" y="421225"/>
            <a:ext cx="9862732" cy="3761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b" anchorCtr="0">
            <a:noAutofit/>
          </a:bodyPr>
          <a:lstStyle/>
          <a:p>
            <a:pPr marL="0" lvl="0" indent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  <a:defRPr/>
            </a:pPr>
            <a:r>
              <a:rPr/>
              <a:t>Функционал веб приложения</a:t>
            </a:r>
            <a:r>
              <a:rPr>
                <a:latin typeface="Montserrat"/>
                <a:ea typeface="Montserrat"/>
                <a:cs typeface="Montserrat"/>
              </a:rPr>
              <a:t> </a:t>
            </a:r>
            <a:r>
              <a:rPr lang="en-US" sz="2000" b="1" i="0" u="none" strike="noStrike" cap="none" spc="0">
                <a:solidFill>
                  <a:srgbClr val="F2F2F2"/>
                </a:solidFill>
                <a:latin typeface="Montserrat"/>
                <a:ea typeface="Montserrat"/>
                <a:cs typeface="Montserrat"/>
              </a:rPr>
              <a:t>соискателя</a:t>
            </a:r>
            <a:endParaRPr>
              <a:latin typeface="Montserrat"/>
              <a:ea typeface="Montserrat"/>
              <a:cs typeface="Montserrat"/>
            </a:endParaRPr>
          </a:p>
        </p:txBody>
      </p:sp>
      <p:sp>
        <p:nvSpPr>
          <p:cNvPr id="1072799105" name="Google Shape;878;p18"/>
          <p:cNvSpPr txBox="1">
            <a:spLocks noGrp="1"/>
          </p:cNvSpPr>
          <p:nvPr>
            <p:ph type="body" idx="1"/>
          </p:nvPr>
        </p:nvSpPr>
        <p:spPr bwMode="auto">
          <a:xfrm>
            <a:off x="8752870" y="4512904"/>
            <a:ext cx="3340656" cy="54357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3" tIns="45699" rIns="91423" bIns="45699" anchor="t" anchorCtr="0">
            <a:normAutofit/>
          </a:bodyPr>
          <a:lstStyle/>
          <a:p>
            <a:pPr marL="144687" lvl="0" indent="-5248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pPr>
            <a:r>
              <a:rPr sz="1800"/>
              <a:t>Новости</a:t>
            </a:r>
            <a:endParaRPr sz="1800"/>
          </a:p>
        </p:txBody>
      </p:sp>
      <p:pic>
        <p:nvPicPr>
          <p:cNvPr id="527931178" name="Рисунок 527931177"/>
          <p:cNvPicPr>
            <a:picLocks noChangeAspect="1" noGrp="1"/>
          </p:cNvPicPr>
          <p:nvPr>
            <p:ph type="pic" idx="3"/>
          </p:nvPr>
        </p:nvPicPr>
        <p:blipFill>
          <a:blip r:embed="rId2"/>
          <a:stretch/>
        </p:blipFill>
        <p:spPr bwMode="auto">
          <a:xfrm>
            <a:off x="269310" y="1435786"/>
            <a:ext cx="8303417" cy="506978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Для Академия инноваторов 16_9">
  <a:themeElements>
    <a:clrScheme name="Пользовательские 3">
      <a:dk1>
        <a:srgbClr val="000000"/>
      </a:dk1>
      <a:lt1>
        <a:srgbClr val="FFFFFF"/>
      </a:lt1>
      <a:dk2>
        <a:srgbClr val="44546A"/>
      </a:dk2>
      <a:lt2>
        <a:srgbClr val="E5E7E9"/>
      </a:lt2>
      <a:accent1>
        <a:srgbClr val="F92571"/>
      </a:accent1>
      <a:accent2>
        <a:srgbClr val="71F5CB"/>
      </a:accent2>
      <a:accent3>
        <a:srgbClr val="56EBE4"/>
      </a:accent3>
      <a:accent4>
        <a:srgbClr val="55D4ED"/>
      </a:accent4>
      <a:accent5>
        <a:srgbClr val="8226E2"/>
      </a:accent5>
      <a:accent6>
        <a:srgbClr val="2D1451"/>
      </a:accent6>
      <a:hlink>
        <a:srgbClr val="5D1741"/>
      </a:hlink>
      <a:folHlink>
        <a:srgbClr val="5D2B84"/>
      </a:folHlink>
    </a:clrScheme>
    <a:fontScheme name="Offic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R7-Office/2024.1.1.375</Application>
  <DocSecurity>0</DocSecurity>
  <PresentationFormat>Широкоэкранный</PresentationFormat>
  <Paragraphs>0</Paragraphs>
  <Slides>24</Slides>
  <Notes>24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Анастасия Юшкова</dc:creator>
  <cp:keywords/>
  <dc:description/>
  <dc:identifier/>
  <dc:language/>
  <cp:lastModifiedBy>Сергей Горелов</cp:lastModifiedBy>
  <cp:revision>9</cp:revision>
  <dcterms:created xsi:type="dcterms:W3CDTF">2023-05-15T07:36:23Z</dcterms:created>
  <dcterms:modified xsi:type="dcterms:W3CDTF">2024-06-16T15:46:17Z</dcterms:modified>
  <cp:category/>
  <cp:contentStatus/>
  <cp:version/>
</cp:coreProperties>
</file>